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5" r:id="rId7"/>
    <p:sldId id="260" r:id="rId8"/>
    <p:sldId id="261" r:id="rId9"/>
    <p:sldId id="262" r:id="rId10"/>
    <p:sldId id="263" r:id="rId11"/>
    <p:sldId id="266" r:id="rId12"/>
    <p:sldId id="269" r:id="rId13"/>
    <p:sldId id="270" r:id="rId14"/>
    <p:sldId id="271" r:id="rId15"/>
    <p:sldId id="272" r:id="rId16"/>
    <p:sldId id="267"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JC7"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1" d="100"/>
          <a:sy n="131" d="100"/>
        </p:scale>
        <p:origin x="-24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7-08T14:04:09.768" idx="1">
    <p:pos x="5183" y="1093"/>
    <p:text/>
  </p:cm>
</p:cmLst>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13FE6-8672-9249-8FA5-7439142FE340}"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s-ES"/>
        </a:p>
      </dgm:t>
    </dgm:pt>
    <dgm:pt modelId="{25F56BDF-2388-AD40-9DF0-DF69C11FD9C5}">
      <dgm:prSet custT="1"/>
      <dgm:spPr/>
      <dgm:t>
        <a:bodyPr/>
        <a:lstStyle/>
        <a:p>
          <a:pPr rtl="0"/>
          <a:r>
            <a:rPr lang="es-ES_tradnl" sz="1100" dirty="0" smtClean="0"/>
            <a:t>Se define como los abusos y la desatención de que son objeto los menores de 18 años. </a:t>
          </a:r>
          <a:endParaRPr lang="es-ES_tradnl" sz="1100" dirty="0"/>
        </a:p>
      </dgm:t>
    </dgm:pt>
    <dgm:pt modelId="{8F5D92FD-E8FC-F344-BBE6-4ACC96CEEFDD}" type="parTrans" cxnId="{10C0E267-C03D-DF45-B8ED-A8EE12217E01}">
      <dgm:prSet/>
      <dgm:spPr/>
      <dgm:t>
        <a:bodyPr/>
        <a:lstStyle/>
        <a:p>
          <a:endParaRPr lang="es-ES" sz="3600"/>
        </a:p>
      </dgm:t>
    </dgm:pt>
    <dgm:pt modelId="{243AB4A0-2F45-6548-8BC7-40746DEDBBD4}" type="sibTrans" cxnId="{10C0E267-C03D-DF45-B8ED-A8EE12217E01}">
      <dgm:prSet/>
      <dgm:spPr/>
      <dgm:t>
        <a:bodyPr/>
        <a:lstStyle/>
        <a:p>
          <a:endParaRPr lang="es-ES" sz="3600"/>
        </a:p>
      </dgm:t>
    </dgm:pt>
    <dgm:pt modelId="{38B472E8-9578-5240-A824-A8397CFDC731}">
      <dgm:prSet custT="1"/>
      <dgm:spPr/>
      <dgm:t>
        <a:bodyPr/>
        <a:lstStyle/>
        <a:p>
          <a:pPr rtl="0"/>
          <a:r>
            <a:rPr lang="es-ES_tradnl" sz="1200" dirty="0" smtClean="0"/>
            <a:t>Tipos de maltrato físico o psicológico.</a:t>
          </a:r>
          <a:endParaRPr lang="es-ES_tradnl" sz="1200" dirty="0"/>
        </a:p>
      </dgm:t>
    </dgm:pt>
    <dgm:pt modelId="{AB1FF944-B66F-234F-A310-49F62E4FD120}" type="parTrans" cxnId="{99574F64-4247-9F4A-993E-FE3BC091EB68}">
      <dgm:prSet/>
      <dgm:spPr/>
      <dgm:t>
        <a:bodyPr/>
        <a:lstStyle/>
        <a:p>
          <a:endParaRPr lang="es-ES" sz="3600"/>
        </a:p>
      </dgm:t>
    </dgm:pt>
    <dgm:pt modelId="{52303E02-2601-B94C-A295-1E924476797F}" type="sibTrans" cxnId="{99574F64-4247-9F4A-993E-FE3BC091EB68}">
      <dgm:prSet/>
      <dgm:spPr/>
      <dgm:t>
        <a:bodyPr/>
        <a:lstStyle/>
        <a:p>
          <a:endParaRPr lang="es-ES" sz="3600"/>
        </a:p>
      </dgm:t>
    </dgm:pt>
    <dgm:pt modelId="{9CD01E98-B456-2042-B9CE-EFDC6FF363E4}">
      <dgm:prSet custT="1"/>
      <dgm:spPr/>
      <dgm:t>
        <a:bodyPr/>
        <a:lstStyle/>
        <a:p>
          <a:pPr rtl="0"/>
          <a:r>
            <a:rPr lang="es-ES_tradnl" sz="1600" dirty="0" smtClean="0"/>
            <a:t>Abuso sexual </a:t>
          </a:r>
          <a:endParaRPr lang="es-ES_tradnl" sz="1600" dirty="0"/>
        </a:p>
      </dgm:t>
    </dgm:pt>
    <dgm:pt modelId="{C738D642-E371-6848-87A7-7A59E54EE15D}" type="parTrans" cxnId="{0403A7E7-EACC-F04A-996E-5CCFE6A89681}">
      <dgm:prSet/>
      <dgm:spPr/>
      <dgm:t>
        <a:bodyPr/>
        <a:lstStyle/>
        <a:p>
          <a:endParaRPr lang="es-ES" sz="3600"/>
        </a:p>
      </dgm:t>
    </dgm:pt>
    <dgm:pt modelId="{00CF9B9D-AC7B-884C-ADAD-E7DED55CB663}" type="sibTrans" cxnId="{0403A7E7-EACC-F04A-996E-5CCFE6A89681}">
      <dgm:prSet/>
      <dgm:spPr/>
      <dgm:t>
        <a:bodyPr/>
        <a:lstStyle/>
        <a:p>
          <a:endParaRPr lang="es-ES" sz="3600"/>
        </a:p>
      </dgm:t>
    </dgm:pt>
    <dgm:pt modelId="{60D1E578-5922-FE44-9C13-E01E3B014353}">
      <dgm:prSet custT="1"/>
      <dgm:spPr/>
      <dgm:t>
        <a:bodyPr/>
        <a:lstStyle/>
        <a:p>
          <a:pPr rtl="0"/>
          <a:r>
            <a:rPr lang="es-ES_tradnl" sz="1400" dirty="0" smtClean="0"/>
            <a:t>Desatención, trabajo Infantil  </a:t>
          </a:r>
          <a:endParaRPr lang="es-ES_tradnl" sz="1400" dirty="0"/>
        </a:p>
      </dgm:t>
    </dgm:pt>
    <dgm:pt modelId="{CBC49A90-F178-5643-B14F-AD40A2DA7B8D}" type="parTrans" cxnId="{57CD2A42-BC94-3048-AA24-84FE90E79D19}">
      <dgm:prSet/>
      <dgm:spPr/>
      <dgm:t>
        <a:bodyPr/>
        <a:lstStyle/>
        <a:p>
          <a:endParaRPr lang="es-ES" sz="3600"/>
        </a:p>
      </dgm:t>
    </dgm:pt>
    <dgm:pt modelId="{07E07A7B-C974-D04D-ABD4-2B77D09D9DF6}" type="sibTrans" cxnId="{57CD2A42-BC94-3048-AA24-84FE90E79D19}">
      <dgm:prSet/>
      <dgm:spPr/>
      <dgm:t>
        <a:bodyPr/>
        <a:lstStyle/>
        <a:p>
          <a:endParaRPr lang="es-ES" sz="3600"/>
        </a:p>
      </dgm:t>
    </dgm:pt>
    <dgm:pt modelId="{D72EBBBA-2107-E74A-9B2F-7523B5AA51F2}">
      <dgm:prSet custT="1"/>
      <dgm:spPr/>
      <dgm:t>
        <a:bodyPr/>
        <a:lstStyle/>
        <a:p>
          <a:pPr rtl="0"/>
          <a:r>
            <a:rPr lang="es-ES_tradnl" sz="1400" dirty="0" smtClean="0"/>
            <a:t>Negligencia y Explotación sexual  comercial </a:t>
          </a:r>
          <a:endParaRPr lang="es-ES_tradnl" sz="1400" dirty="0"/>
        </a:p>
      </dgm:t>
    </dgm:pt>
    <dgm:pt modelId="{385C7085-3D66-2743-BC8A-80261360089C}" type="parTrans" cxnId="{4724EE8B-145D-A142-B9A4-F2B3E4F5F5B3}">
      <dgm:prSet/>
      <dgm:spPr/>
      <dgm:t>
        <a:bodyPr/>
        <a:lstStyle/>
        <a:p>
          <a:endParaRPr lang="es-ES" sz="3600"/>
        </a:p>
      </dgm:t>
    </dgm:pt>
    <dgm:pt modelId="{72894D00-CCA9-084B-84A7-F1D0EC4B4D5E}" type="sibTrans" cxnId="{4724EE8B-145D-A142-B9A4-F2B3E4F5F5B3}">
      <dgm:prSet/>
      <dgm:spPr/>
      <dgm:t>
        <a:bodyPr/>
        <a:lstStyle/>
        <a:p>
          <a:endParaRPr lang="es-ES" sz="3600"/>
        </a:p>
      </dgm:t>
    </dgm:pt>
    <dgm:pt modelId="{9E1283DB-82C3-3449-A003-158BF5AF6554}">
      <dgm:prSet custT="1"/>
      <dgm:spPr/>
      <dgm:t>
        <a:bodyPr/>
        <a:lstStyle/>
        <a:p>
          <a:pPr rtl="0"/>
          <a:r>
            <a:rPr lang="es-ES_tradnl" sz="1100" dirty="0" smtClean="0"/>
            <a:t>causen o puedan causar un daño a la salud, desarrollo o dignidad del niño, o poner en peligro </a:t>
          </a:r>
          <a:r>
            <a:rPr lang="es-ES_tradnl" sz="1050" dirty="0" smtClean="0"/>
            <a:t>su</a:t>
          </a:r>
          <a:r>
            <a:rPr lang="es-ES_tradnl" sz="1100" dirty="0" smtClean="0"/>
            <a:t> supervivencia, </a:t>
          </a:r>
          <a:endParaRPr lang="es-ES_tradnl" sz="1100" dirty="0"/>
        </a:p>
      </dgm:t>
    </dgm:pt>
    <dgm:pt modelId="{4EC2AD4B-C5BA-514E-A60C-33D8945C2819}" type="parTrans" cxnId="{B4A31217-75B9-2248-82FA-6B168A86EE15}">
      <dgm:prSet/>
      <dgm:spPr/>
      <dgm:t>
        <a:bodyPr/>
        <a:lstStyle/>
        <a:p>
          <a:endParaRPr lang="es-ES" sz="3600"/>
        </a:p>
      </dgm:t>
    </dgm:pt>
    <dgm:pt modelId="{B9E686CB-06CA-FD43-B1DD-34761114BB31}" type="sibTrans" cxnId="{B4A31217-75B9-2248-82FA-6B168A86EE15}">
      <dgm:prSet/>
      <dgm:spPr/>
      <dgm:t>
        <a:bodyPr/>
        <a:lstStyle/>
        <a:p>
          <a:endParaRPr lang="es-ES" sz="3600"/>
        </a:p>
      </dgm:t>
    </dgm:pt>
    <dgm:pt modelId="{EA7F65B0-5F91-8142-9595-F6CBDB2050C6}">
      <dgm:prSet custT="1"/>
      <dgm:spPr/>
      <dgm:t>
        <a:bodyPr/>
        <a:lstStyle/>
        <a:p>
          <a:pPr rtl="0"/>
          <a:r>
            <a:rPr lang="es-ES_tradnl" sz="1200" dirty="0" smtClean="0"/>
            <a:t>La exposición a la violencia de pareja también se incluye a veces entre las formas de maltrato infantil.</a:t>
          </a:r>
          <a:endParaRPr lang="es-ES_tradnl" sz="1200" dirty="0"/>
        </a:p>
      </dgm:t>
    </dgm:pt>
    <dgm:pt modelId="{D23C7C7E-76BA-D844-B0DD-11BD58D19A9D}" type="parTrans" cxnId="{DAAB9475-7853-4141-A5E1-8AB375C77002}">
      <dgm:prSet/>
      <dgm:spPr/>
      <dgm:t>
        <a:bodyPr/>
        <a:lstStyle/>
        <a:p>
          <a:endParaRPr lang="es-ES" sz="3600"/>
        </a:p>
      </dgm:t>
    </dgm:pt>
    <dgm:pt modelId="{CEAE592F-749E-5D4F-9188-DD8C568E3954}" type="sibTrans" cxnId="{DAAB9475-7853-4141-A5E1-8AB375C77002}">
      <dgm:prSet/>
      <dgm:spPr/>
      <dgm:t>
        <a:bodyPr/>
        <a:lstStyle/>
        <a:p>
          <a:endParaRPr lang="es-ES" sz="3600"/>
        </a:p>
      </dgm:t>
    </dgm:pt>
    <dgm:pt modelId="{02DC7712-3BDC-EB4F-8A8C-8E4FA707A034}" type="pres">
      <dgm:prSet presAssocID="{0A413FE6-8672-9249-8FA5-7439142FE340}" presName="rootnode" presStyleCnt="0">
        <dgm:presLayoutVars>
          <dgm:chMax/>
          <dgm:chPref/>
          <dgm:dir/>
          <dgm:animLvl val="lvl"/>
        </dgm:presLayoutVars>
      </dgm:prSet>
      <dgm:spPr/>
      <dgm:t>
        <a:bodyPr/>
        <a:lstStyle/>
        <a:p>
          <a:endParaRPr lang="es-ES"/>
        </a:p>
      </dgm:t>
    </dgm:pt>
    <dgm:pt modelId="{993D2AE2-2377-6F47-9C4A-9771728DAAA0}" type="pres">
      <dgm:prSet presAssocID="{25F56BDF-2388-AD40-9DF0-DF69C11FD9C5}" presName="composite" presStyleCnt="0"/>
      <dgm:spPr/>
    </dgm:pt>
    <dgm:pt modelId="{941E6086-E5B6-9843-B499-B4EF55A4C3BF}" type="pres">
      <dgm:prSet presAssocID="{25F56BDF-2388-AD40-9DF0-DF69C11FD9C5}" presName="LShape" presStyleLbl="alignNode1" presStyleIdx="0" presStyleCnt="13"/>
      <dgm:spPr/>
    </dgm:pt>
    <dgm:pt modelId="{D433C54B-DF18-9646-BCDE-14ED55131B04}" type="pres">
      <dgm:prSet presAssocID="{25F56BDF-2388-AD40-9DF0-DF69C11FD9C5}" presName="ParentText" presStyleLbl="revTx" presStyleIdx="0" presStyleCnt="7">
        <dgm:presLayoutVars>
          <dgm:chMax val="0"/>
          <dgm:chPref val="0"/>
          <dgm:bulletEnabled val="1"/>
        </dgm:presLayoutVars>
      </dgm:prSet>
      <dgm:spPr/>
      <dgm:t>
        <a:bodyPr/>
        <a:lstStyle/>
        <a:p>
          <a:endParaRPr lang="es-ES"/>
        </a:p>
      </dgm:t>
    </dgm:pt>
    <dgm:pt modelId="{D5F20050-1B6F-CB4F-84B6-D5FF58D5030C}" type="pres">
      <dgm:prSet presAssocID="{25F56BDF-2388-AD40-9DF0-DF69C11FD9C5}" presName="Triangle" presStyleLbl="alignNode1" presStyleIdx="1" presStyleCnt="13"/>
      <dgm:spPr/>
    </dgm:pt>
    <dgm:pt modelId="{8F79A281-90E0-6142-B4C0-E4CACDC6A011}" type="pres">
      <dgm:prSet presAssocID="{243AB4A0-2F45-6548-8BC7-40746DEDBBD4}" presName="sibTrans" presStyleCnt="0"/>
      <dgm:spPr/>
    </dgm:pt>
    <dgm:pt modelId="{814CAFC4-410F-3543-B728-52F5E8AC6FA0}" type="pres">
      <dgm:prSet presAssocID="{243AB4A0-2F45-6548-8BC7-40746DEDBBD4}" presName="space" presStyleCnt="0"/>
      <dgm:spPr/>
    </dgm:pt>
    <dgm:pt modelId="{6D9DCBA4-CE33-3341-AB57-1920AC37A8D2}" type="pres">
      <dgm:prSet presAssocID="{38B472E8-9578-5240-A824-A8397CFDC731}" presName="composite" presStyleCnt="0"/>
      <dgm:spPr/>
    </dgm:pt>
    <dgm:pt modelId="{D63298C8-935E-9343-B35A-33AACE3AACC6}" type="pres">
      <dgm:prSet presAssocID="{38B472E8-9578-5240-A824-A8397CFDC731}" presName="LShape" presStyleLbl="alignNode1" presStyleIdx="2" presStyleCnt="13"/>
      <dgm:spPr/>
    </dgm:pt>
    <dgm:pt modelId="{56C6934D-96DD-6347-869E-46729441CBDC}" type="pres">
      <dgm:prSet presAssocID="{38B472E8-9578-5240-A824-A8397CFDC731}" presName="ParentText" presStyleLbl="revTx" presStyleIdx="1" presStyleCnt="7">
        <dgm:presLayoutVars>
          <dgm:chMax val="0"/>
          <dgm:chPref val="0"/>
          <dgm:bulletEnabled val="1"/>
        </dgm:presLayoutVars>
      </dgm:prSet>
      <dgm:spPr/>
      <dgm:t>
        <a:bodyPr/>
        <a:lstStyle/>
        <a:p>
          <a:endParaRPr lang="es-ES"/>
        </a:p>
      </dgm:t>
    </dgm:pt>
    <dgm:pt modelId="{D0DD9FA8-C28E-B64F-B04B-79222E5ABE33}" type="pres">
      <dgm:prSet presAssocID="{38B472E8-9578-5240-A824-A8397CFDC731}" presName="Triangle" presStyleLbl="alignNode1" presStyleIdx="3" presStyleCnt="13"/>
      <dgm:spPr/>
    </dgm:pt>
    <dgm:pt modelId="{4EE914F2-7DE0-774F-BF9D-E267C533F689}" type="pres">
      <dgm:prSet presAssocID="{52303E02-2601-B94C-A295-1E924476797F}" presName="sibTrans" presStyleCnt="0"/>
      <dgm:spPr/>
    </dgm:pt>
    <dgm:pt modelId="{2349BBF4-0CA1-3545-A795-CE27C5BCD70C}" type="pres">
      <dgm:prSet presAssocID="{52303E02-2601-B94C-A295-1E924476797F}" presName="space" presStyleCnt="0"/>
      <dgm:spPr/>
    </dgm:pt>
    <dgm:pt modelId="{EE52DF67-7A74-3940-AB4C-045DB355E6FD}" type="pres">
      <dgm:prSet presAssocID="{9CD01E98-B456-2042-B9CE-EFDC6FF363E4}" presName="composite" presStyleCnt="0"/>
      <dgm:spPr/>
    </dgm:pt>
    <dgm:pt modelId="{1F8A4A6D-046B-044C-B817-40C65DC169D7}" type="pres">
      <dgm:prSet presAssocID="{9CD01E98-B456-2042-B9CE-EFDC6FF363E4}" presName="LShape" presStyleLbl="alignNode1" presStyleIdx="4" presStyleCnt="13"/>
      <dgm:spPr/>
    </dgm:pt>
    <dgm:pt modelId="{36281E44-FA44-FC46-8B30-997A6DC4DBE7}" type="pres">
      <dgm:prSet presAssocID="{9CD01E98-B456-2042-B9CE-EFDC6FF363E4}" presName="ParentText" presStyleLbl="revTx" presStyleIdx="2" presStyleCnt="7">
        <dgm:presLayoutVars>
          <dgm:chMax val="0"/>
          <dgm:chPref val="0"/>
          <dgm:bulletEnabled val="1"/>
        </dgm:presLayoutVars>
      </dgm:prSet>
      <dgm:spPr/>
      <dgm:t>
        <a:bodyPr/>
        <a:lstStyle/>
        <a:p>
          <a:endParaRPr lang="es-ES"/>
        </a:p>
      </dgm:t>
    </dgm:pt>
    <dgm:pt modelId="{76B94AAC-9F66-134F-A664-13C37437C9F5}" type="pres">
      <dgm:prSet presAssocID="{9CD01E98-B456-2042-B9CE-EFDC6FF363E4}" presName="Triangle" presStyleLbl="alignNode1" presStyleIdx="5" presStyleCnt="13"/>
      <dgm:spPr/>
    </dgm:pt>
    <dgm:pt modelId="{B2BE4DC0-22DD-8F4E-92DA-B76AAFBFF516}" type="pres">
      <dgm:prSet presAssocID="{00CF9B9D-AC7B-884C-ADAD-E7DED55CB663}" presName="sibTrans" presStyleCnt="0"/>
      <dgm:spPr/>
    </dgm:pt>
    <dgm:pt modelId="{C998DC4D-5D78-9A4F-A15E-F23F16773AF4}" type="pres">
      <dgm:prSet presAssocID="{00CF9B9D-AC7B-884C-ADAD-E7DED55CB663}" presName="space" presStyleCnt="0"/>
      <dgm:spPr/>
    </dgm:pt>
    <dgm:pt modelId="{9F1B8284-92A6-3848-A9AC-1829070ADFBE}" type="pres">
      <dgm:prSet presAssocID="{60D1E578-5922-FE44-9C13-E01E3B014353}" presName="composite" presStyleCnt="0"/>
      <dgm:spPr/>
    </dgm:pt>
    <dgm:pt modelId="{B7BFBC31-090A-6E48-B9A4-9CA9A20EB971}" type="pres">
      <dgm:prSet presAssocID="{60D1E578-5922-FE44-9C13-E01E3B014353}" presName="LShape" presStyleLbl="alignNode1" presStyleIdx="6" presStyleCnt="13"/>
      <dgm:spPr/>
    </dgm:pt>
    <dgm:pt modelId="{C841565E-BD5E-3F40-9F3E-CC29AEBCE19E}" type="pres">
      <dgm:prSet presAssocID="{60D1E578-5922-FE44-9C13-E01E3B014353}" presName="ParentText" presStyleLbl="revTx" presStyleIdx="3" presStyleCnt="7">
        <dgm:presLayoutVars>
          <dgm:chMax val="0"/>
          <dgm:chPref val="0"/>
          <dgm:bulletEnabled val="1"/>
        </dgm:presLayoutVars>
      </dgm:prSet>
      <dgm:spPr/>
      <dgm:t>
        <a:bodyPr/>
        <a:lstStyle/>
        <a:p>
          <a:endParaRPr lang="es-ES"/>
        </a:p>
      </dgm:t>
    </dgm:pt>
    <dgm:pt modelId="{AABDCB97-B331-3F4F-A63F-26E4A2F2B517}" type="pres">
      <dgm:prSet presAssocID="{60D1E578-5922-FE44-9C13-E01E3B014353}" presName="Triangle" presStyleLbl="alignNode1" presStyleIdx="7" presStyleCnt="13"/>
      <dgm:spPr/>
    </dgm:pt>
    <dgm:pt modelId="{F3272E1D-10AA-B843-8D31-1E95C8604FCF}" type="pres">
      <dgm:prSet presAssocID="{07E07A7B-C974-D04D-ABD4-2B77D09D9DF6}" presName="sibTrans" presStyleCnt="0"/>
      <dgm:spPr/>
    </dgm:pt>
    <dgm:pt modelId="{86CA9212-CA44-E145-A921-7FD3E5E01BAC}" type="pres">
      <dgm:prSet presAssocID="{07E07A7B-C974-D04D-ABD4-2B77D09D9DF6}" presName="space" presStyleCnt="0"/>
      <dgm:spPr/>
    </dgm:pt>
    <dgm:pt modelId="{A9921F03-8CF0-8A40-A112-CC8B146CB1D2}" type="pres">
      <dgm:prSet presAssocID="{D72EBBBA-2107-E74A-9B2F-7523B5AA51F2}" presName="composite" presStyleCnt="0"/>
      <dgm:spPr/>
    </dgm:pt>
    <dgm:pt modelId="{68882659-97D8-6346-A87A-154CA35FCF2D}" type="pres">
      <dgm:prSet presAssocID="{D72EBBBA-2107-E74A-9B2F-7523B5AA51F2}" presName="LShape" presStyleLbl="alignNode1" presStyleIdx="8" presStyleCnt="13"/>
      <dgm:spPr/>
    </dgm:pt>
    <dgm:pt modelId="{E6FA562D-FFA7-E141-8259-23BD2197A369}" type="pres">
      <dgm:prSet presAssocID="{D72EBBBA-2107-E74A-9B2F-7523B5AA51F2}" presName="ParentText" presStyleLbl="revTx" presStyleIdx="4" presStyleCnt="7">
        <dgm:presLayoutVars>
          <dgm:chMax val="0"/>
          <dgm:chPref val="0"/>
          <dgm:bulletEnabled val="1"/>
        </dgm:presLayoutVars>
      </dgm:prSet>
      <dgm:spPr/>
      <dgm:t>
        <a:bodyPr/>
        <a:lstStyle/>
        <a:p>
          <a:endParaRPr lang="es-ES"/>
        </a:p>
      </dgm:t>
    </dgm:pt>
    <dgm:pt modelId="{3295B27B-8CD1-314D-B447-57A66236829C}" type="pres">
      <dgm:prSet presAssocID="{D72EBBBA-2107-E74A-9B2F-7523B5AA51F2}" presName="Triangle" presStyleLbl="alignNode1" presStyleIdx="9" presStyleCnt="13"/>
      <dgm:spPr/>
    </dgm:pt>
    <dgm:pt modelId="{77A9641C-80CF-9441-97AA-EDFAD34A9AB5}" type="pres">
      <dgm:prSet presAssocID="{72894D00-CCA9-084B-84A7-F1D0EC4B4D5E}" presName="sibTrans" presStyleCnt="0"/>
      <dgm:spPr/>
    </dgm:pt>
    <dgm:pt modelId="{CEDAA789-8929-054E-A88E-D26AC087C33F}" type="pres">
      <dgm:prSet presAssocID="{72894D00-CCA9-084B-84A7-F1D0EC4B4D5E}" presName="space" presStyleCnt="0"/>
      <dgm:spPr/>
    </dgm:pt>
    <dgm:pt modelId="{99E2BD9B-CB10-9D42-B71E-9845E9B7B639}" type="pres">
      <dgm:prSet presAssocID="{9E1283DB-82C3-3449-A003-158BF5AF6554}" presName="composite" presStyleCnt="0"/>
      <dgm:spPr/>
    </dgm:pt>
    <dgm:pt modelId="{82686073-1483-A34E-B4AB-A40368987F1B}" type="pres">
      <dgm:prSet presAssocID="{9E1283DB-82C3-3449-A003-158BF5AF6554}" presName="LShape" presStyleLbl="alignNode1" presStyleIdx="10" presStyleCnt="13"/>
      <dgm:spPr/>
    </dgm:pt>
    <dgm:pt modelId="{EDF39C62-BBFA-0C4F-869F-233E63A7BD36}" type="pres">
      <dgm:prSet presAssocID="{9E1283DB-82C3-3449-A003-158BF5AF6554}" presName="ParentText" presStyleLbl="revTx" presStyleIdx="5" presStyleCnt="7">
        <dgm:presLayoutVars>
          <dgm:chMax val="0"/>
          <dgm:chPref val="0"/>
          <dgm:bulletEnabled val="1"/>
        </dgm:presLayoutVars>
      </dgm:prSet>
      <dgm:spPr/>
      <dgm:t>
        <a:bodyPr/>
        <a:lstStyle/>
        <a:p>
          <a:endParaRPr lang="es-ES"/>
        </a:p>
      </dgm:t>
    </dgm:pt>
    <dgm:pt modelId="{397AF2F7-9B12-7143-8452-C742C364FC77}" type="pres">
      <dgm:prSet presAssocID="{9E1283DB-82C3-3449-A003-158BF5AF6554}" presName="Triangle" presStyleLbl="alignNode1" presStyleIdx="11" presStyleCnt="13"/>
      <dgm:spPr/>
    </dgm:pt>
    <dgm:pt modelId="{BD59D841-79F4-7C41-B4EA-FA54B0243A6E}" type="pres">
      <dgm:prSet presAssocID="{B9E686CB-06CA-FD43-B1DD-34761114BB31}" presName="sibTrans" presStyleCnt="0"/>
      <dgm:spPr/>
    </dgm:pt>
    <dgm:pt modelId="{ED198576-5639-854F-807B-29C981BE4E45}" type="pres">
      <dgm:prSet presAssocID="{B9E686CB-06CA-FD43-B1DD-34761114BB31}" presName="space" presStyleCnt="0"/>
      <dgm:spPr/>
    </dgm:pt>
    <dgm:pt modelId="{1F95564C-D0F0-324B-82DC-79C31E644640}" type="pres">
      <dgm:prSet presAssocID="{EA7F65B0-5F91-8142-9595-F6CBDB2050C6}" presName="composite" presStyleCnt="0"/>
      <dgm:spPr/>
    </dgm:pt>
    <dgm:pt modelId="{D6E9AE8B-309B-1449-BB03-3E4EB68FD708}" type="pres">
      <dgm:prSet presAssocID="{EA7F65B0-5F91-8142-9595-F6CBDB2050C6}" presName="LShape" presStyleLbl="alignNode1" presStyleIdx="12" presStyleCnt="13"/>
      <dgm:spPr/>
    </dgm:pt>
    <dgm:pt modelId="{A40A2425-12B5-3943-85FF-6D64F39AD03D}" type="pres">
      <dgm:prSet presAssocID="{EA7F65B0-5F91-8142-9595-F6CBDB2050C6}" presName="ParentText" presStyleLbl="revTx" presStyleIdx="6" presStyleCnt="7">
        <dgm:presLayoutVars>
          <dgm:chMax val="0"/>
          <dgm:chPref val="0"/>
          <dgm:bulletEnabled val="1"/>
        </dgm:presLayoutVars>
      </dgm:prSet>
      <dgm:spPr/>
      <dgm:t>
        <a:bodyPr/>
        <a:lstStyle/>
        <a:p>
          <a:endParaRPr lang="es-ES"/>
        </a:p>
      </dgm:t>
    </dgm:pt>
  </dgm:ptLst>
  <dgm:cxnLst>
    <dgm:cxn modelId="{F3A7AA55-03EE-C448-A34A-0AB8E7084223}" type="presOf" srcId="{0A413FE6-8672-9249-8FA5-7439142FE340}" destId="{02DC7712-3BDC-EB4F-8A8C-8E4FA707A034}" srcOrd="0" destOrd="0" presId="urn:microsoft.com/office/officeart/2009/3/layout/StepUpProcess"/>
    <dgm:cxn modelId="{0403A7E7-EACC-F04A-996E-5CCFE6A89681}" srcId="{0A413FE6-8672-9249-8FA5-7439142FE340}" destId="{9CD01E98-B456-2042-B9CE-EFDC6FF363E4}" srcOrd="2" destOrd="0" parTransId="{C738D642-E371-6848-87A7-7A59E54EE15D}" sibTransId="{00CF9B9D-AC7B-884C-ADAD-E7DED55CB663}"/>
    <dgm:cxn modelId="{5EED73AB-8D0D-0240-ACCE-B965AE608007}" type="presOf" srcId="{EA7F65B0-5F91-8142-9595-F6CBDB2050C6}" destId="{A40A2425-12B5-3943-85FF-6D64F39AD03D}" srcOrd="0" destOrd="0" presId="urn:microsoft.com/office/officeart/2009/3/layout/StepUpProcess"/>
    <dgm:cxn modelId="{10C0E267-C03D-DF45-B8ED-A8EE12217E01}" srcId="{0A413FE6-8672-9249-8FA5-7439142FE340}" destId="{25F56BDF-2388-AD40-9DF0-DF69C11FD9C5}" srcOrd="0" destOrd="0" parTransId="{8F5D92FD-E8FC-F344-BBE6-4ACC96CEEFDD}" sibTransId="{243AB4A0-2F45-6548-8BC7-40746DEDBBD4}"/>
    <dgm:cxn modelId="{571B5055-D5AB-0040-969F-D677FF875C61}" type="presOf" srcId="{D72EBBBA-2107-E74A-9B2F-7523B5AA51F2}" destId="{E6FA562D-FFA7-E141-8259-23BD2197A369}" srcOrd="0" destOrd="0" presId="urn:microsoft.com/office/officeart/2009/3/layout/StepUpProcess"/>
    <dgm:cxn modelId="{57CD2A42-BC94-3048-AA24-84FE90E79D19}" srcId="{0A413FE6-8672-9249-8FA5-7439142FE340}" destId="{60D1E578-5922-FE44-9C13-E01E3B014353}" srcOrd="3" destOrd="0" parTransId="{CBC49A90-F178-5643-B14F-AD40A2DA7B8D}" sibTransId="{07E07A7B-C974-D04D-ABD4-2B77D09D9DF6}"/>
    <dgm:cxn modelId="{B4A31217-75B9-2248-82FA-6B168A86EE15}" srcId="{0A413FE6-8672-9249-8FA5-7439142FE340}" destId="{9E1283DB-82C3-3449-A003-158BF5AF6554}" srcOrd="5" destOrd="0" parTransId="{4EC2AD4B-C5BA-514E-A60C-33D8945C2819}" sibTransId="{B9E686CB-06CA-FD43-B1DD-34761114BB31}"/>
    <dgm:cxn modelId="{84C5639C-38ED-244C-A7C8-F209270D2093}" type="presOf" srcId="{25F56BDF-2388-AD40-9DF0-DF69C11FD9C5}" destId="{D433C54B-DF18-9646-BCDE-14ED55131B04}" srcOrd="0" destOrd="0" presId="urn:microsoft.com/office/officeart/2009/3/layout/StepUpProcess"/>
    <dgm:cxn modelId="{14A7D319-632C-494A-B37F-7CBE790AF54C}" type="presOf" srcId="{38B472E8-9578-5240-A824-A8397CFDC731}" destId="{56C6934D-96DD-6347-869E-46729441CBDC}" srcOrd="0" destOrd="0" presId="urn:microsoft.com/office/officeart/2009/3/layout/StepUpProcess"/>
    <dgm:cxn modelId="{99574F64-4247-9F4A-993E-FE3BC091EB68}" srcId="{0A413FE6-8672-9249-8FA5-7439142FE340}" destId="{38B472E8-9578-5240-A824-A8397CFDC731}" srcOrd="1" destOrd="0" parTransId="{AB1FF944-B66F-234F-A310-49F62E4FD120}" sibTransId="{52303E02-2601-B94C-A295-1E924476797F}"/>
    <dgm:cxn modelId="{18C2C1A4-01DC-FA4C-BF3F-5140B2691C9F}" type="presOf" srcId="{9CD01E98-B456-2042-B9CE-EFDC6FF363E4}" destId="{36281E44-FA44-FC46-8B30-997A6DC4DBE7}" srcOrd="0" destOrd="0" presId="urn:microsoft.com/office/officeart/2009/3/layout/StepUpProcess"/>
    <dgm:cxn modelId="{69795239-518A-4A46-80CF-9FB686ECA88B}" type="presOf" srcId="{60D1E578-5922-FE44-9C13-E01E3B014353}" destId="{C841565E-BD5E-3F40-9F3E-CC29AEBCE19E}" srcOrd="0" destOrd="0" presId="urn:microsoft.com/office/officeart/2009/3/layout/StepUpProcess"/>
    <dgm:cxn modelId="{24FC71C6-75CD-D54D-82AD-D46DC3AF2391}" type="presOf" srcId="{9E1283DB-82C3-3449-A003-158BF5AF6554}" destId="{EDF39C62-BBFA-0C4F-869F-233E63A7BD36}" srcOrd="0" destOrd="0" presId="urn:microsoft.com/office/officeart/2009/3/layout/StepUpProcess"/>
    <dgm:cxn modelId="{DAAB9475-7853-4141-A5E1-8AB375C77002}" srcId="{0A413FE6-8672-9249-8FA5-7439142FE340}" destId="{EA7F65B0-5F91-8142-9595-F6CBDB2050C6}" srcOrd="6" destOrd="0" parTransId="{D23C7C7E-76BA-D844-B0DD-11BD58D19A9D}" sibTransId="{CEAE592F-749E-5D4F-9188-DD8C568E3954}"/>
    <dgm:cxn modelId="{4724EE8B-145D-A142-B9A4-F2B3E4F5F5B3}" srcId="{0A413FE6-8672-9249-8FA5-7439142FE340}" destId="{D72EBBBA-2107-E74A-9B2F-7523B5AA51F2}" srcOrd="4" destOrd="0" parTransId="{385C7085-3D66-2743-BC8A-80261360089C}" sibTransId="{72894D00-CCA9-084B-84A7-F1D0EC4B4D5E}"/>
    <dgm:cxn modelId="{954C7867-942A-364B-A017-260B499E4715}" type="presParOf" srcId="{02DC7712-3BDC-EB4F-8A8C-8E4FA707A034}" destId="{993D2AE2-2377-6F47-9C4A-9771728DAAA0}" srcOrd="0" destOrd="0" presId="urn:microsoft.com/office/officeart/2009/3/layout/StepUpProcess"/>
    <dgm:cxn modelId="{E4D3B515-F505-8A47-AD9F-8D11666EEBE4}" type="presParOf" srcId="{993D2AE2-2377-6F47-9C4A-9771728DAAA0}" destId="{941E6086-E5B6-9843-B499-B4EF55A4C3BF}" srcOrd="0" destOrd="0" presId="urn:microsoft.com/office/officeart/2009/3/layout/StepUpProcess"/>
    <dgm:cxn modelId="{597AB448-2E57-DD43-B019-AE74D9E51E3C}" type="presParOf" srcId="{993D2AE2-2377-6F47-9C4A-9771728DAAA0}" destId="{D433C54B-DF18-9646-BCDE-14ED55131B04}" srcOrd="1" destOrd="0" presId="urn:microsoft.com/office/officeart/2009/3/layout/StepUpProcess"/>
    <dgm:cxn modelId="{D508FB7B-E220-C143-BE69-A9CEA88C97C1}" type="presParOf" srcId="{993D2AE2-2377-6F47-9C4A-9771728DAAA0}" destId="{D5F20050-1B6F-CB4F-84B6-D5FF58D5030C}" srcOrd="2" destOrd="0" presId="urn:microsoft.com/office/officeart/2009/3/layout/StepUpProcess"/>
    <dgm:cxn modelId="{FA3D91D7-0DBB-AA4E-9349-EC7DE488FA97}" type="presParOf" srcId="{02DC7712-3BDC-EB4F-8A8C-8E4FA707A034}" destId="{8F79A281-90E0-6142-B4C0-E4CACDC6A011}" srcOrd="1" destOrd="0" presId="urn:microsoft.com/office/officeart/2009/3/layout/StepUpProcess"/>
    <dgm:cxn modelId="{5F324CF3-9440-7142-B85F-214B67B8EB5A}" type="presParOf" srcId="{8F79A281-90E0-6142-B4C0-E4CACDC6A011}" destId="{814CAFC4-410F-3543-B728-52F5E8AC6FA0}" srcOrd="0" destOrd="0" presId="urn:microsoft.com/office/officeart/2009/3/layout/StepUpProcess"/>
    <dgm:cxn modelId="{EB2855C9-0F7F-E04C-9AD2-51854F57B2FC}" type="presParOf" srcId="{02DC7712-3BDC-EB4F-8A8C-8E4FA707A034}" destId="{6D9DCBA4-CE33-3341-AB57-1920AC37A8D2}" srcOrd="2" destOrd="0" presId="urn:microsoft.com/office/officeart/2009/3/layout/StepUpProcess"/>
    <dgm:cxn modelId="{53FB2876-7A72-F14E-BA07-3567B46E4414}" type="presParOf" srcId="{6D9DCBA4-CE33-3341-AB57-1920AC37A8D2}" destId="{D63298C8-935E-9343-B35A-33AACE3AACC6}" srcOrd="0" destOrd="0" presId="urn:microsoft.com/office/officeart/2009/3/layout/StepUpProcess"/>
    <dgm:cxn modelId="{F32F94B3-5A79-2846-9EC1-09206EF60496}" type="presParOf" srcId="{6D9DCBA4-CE33-3341-AB57-1920AC37A8D2}" destId="{56C6934D-96DD-6347-869E-46729441CBDC}" srcOrd="1" destOrd="0" presId="urn:microsoft.com/office/officeart/2009/3/layout/StepUpProcess"/>
    <dgm:cxn modelId="{D8289919-5B1B-9F43-B106-3BD080CFCCD4}" type="presParOf" srcId="{6D9DCBA4-CE33-3341-AB57-1920AC37A8D2}" destId="{D0DD9FA8-C28E-B64F-B04B-79222E5ABE33}" srcOrd="2" destOrd="0" presId="urn:microsoft.com/office/officeart/2009/3/layout/StepUpProcess"/>
    <dgm:cxn modelId="{099503D4-2D70-1441-BFCE-1EB22F8E66FE}" type="presParOf" srcId="{02DC7712-3BDC-EB4F-8A8C-8E4FA707A034}" destId="{4EE914F2-7DE0-774F-BF9D-E267C533F689}" srcOrd="3" destOrd="0" presId="urn:microsoft.com/office/officeart/2009/3/layout/StepUpProcess"/>
    <dgm:cxn modelId="{337C7935-A80A-5147-859F-9EC567658CAB}" type="presParOf" srcId="{4EE914F2-7DE0-774F-BF9D-E267C533F689}" destId="{2349BBF4-0CA1-3545-A795-CE27C5BCD70C}" srcOrd="0" destOrd="0" presId="urn:microsoft.com/office/officeart/2009/3/layout/StepUpProcess"/>
    <dgm:cxn modelId="{12175343-EA32-E04D-986C-2911DF7E557C}" type="presParOf" srcId="{02DC7712-3BDC-EB4F-8A8C-8E4FA707A034}" destId="{EE52DF67-7A74-3940-AB4C-045DB355E6FD}" srcOrd="4" destOrd="0" presId="urn:microsoft.com/office/officeart/2009/3/layout/StepUpProcess"/>
    <dgm:cxn modelId="{713AE1CD-64F5-9440-8D7B-EAD26F97F933}" type="presParOf" srcId="{EE52DF67-7A74-3940-AB4C-045DB355E6FD}" destId="{1F8A4A6D-046B-044C-B817-40C65DC169D7}" srcOrd="0" destOrd="0" presId="urn:microsoft.com/office/officeart/2009/3/layout/StepUpProcess"/>
    <dgm:cxn modelId="{EAB12050-06B2-C148-BAE0-33CC46ED688C}" type="presParOf" srcId="{EE52DF67-7A74-3940-AB4C-045DB355E6FD}" destId="{36281E44-FA44-FC46-8B30-997A6DC4DBE7}" srcOrd="1" destOrd="0" presId="urn:microsoft.com/office/officeart/2009/3/layout/StepUpProcess"/>
    <dgm:cxn modelId="{BD983327-A0F8-2747-A0CE-F50420C56FE8}" type="presParOf" srcId="{EE52DF67-7A74-3940-AB4C-045DB355E6FD}" destId="{76B94AAC-9F66-134F-A664-13C37437C9F5}" srcOrd="2" destOrd="0" presId="urn:microsoft.com/office/officeart/2009/3/layout/StepUpProcess"/>
    <dgm:cxn modelId="{A7409DB8-2245-5B4B-99A6-DEA396719903}" type="presParOf" srcId="{02DC7712-3BDC-EB4F-8A8C-8E4FA707A034}" destId="{B2BE4DC0-22DD-8F4E-92DA-B76AAFBFF516}" srcOrd="5" destOrd="0" presId="urn:microsoft.com/office/officeart/2009/3/layout/StepUpProcess"/>
    <dgm:cxn modelId="{8B3BF1C3-301A-6349-BA6D-D9EC2D1848C9}" type="presParOf" srcId="{B2BE4DC0-22DD-8F4E-92DA-B76AAFBFF516}" destId="{C998DC4D-5D78-9A4F-A15E-F23F16773AF4}" srcOrd="0" destOrd="0" presId="urn:microsoft.com/office/officeart/2009/3/layout/StepUpProcess"/>
    <dgm:cxn modelId="{D7019D70-1F91-7648-A930-75A57558ECDA}" type="presParOf" srcId="{02DC7712-3BDC-EB4F-8A8C-8E4FA707A034}" destId="{9F1B8284-92A6-3848-A9AC-1829070ADFBE}" srcOrd="6" destOrd="0" presId="urn:microsoft.com/office/officeart/2009/3/layout/StepUpProcess"/>
    <dgm:cxn modelId="{DCC2C094-7B80-3C47-92F6-2F5AF44A4734}" type="presParOf" srcId="{9F1B8284-92A6-3848-A9AC-1829070ADFBE}" destId="{B7BFBC31-090A-6E48-B9A4-9CA9A20EB971}" srcOrd="0" destOrd="0" presId="urn:microsoft.com/office/officeart/2009/3/layout/StepUpProcess"/>
    <dgm:cxn modelId="{C645BDD3-5067-704F-AD8C-F090E7E8CF74}" type="presParOf" srcId="{9F1B8284-92A6-3848-A9AC-1829070ADFBE}" destId="{C841565E-BD5E-3F40-9F3E-CC29AEBCE19E}" srcOrd="1" destOrd="0" presId="urn:microsoft.com/office/officeart/2009/3/layout/StepUpProcess"/>
    <dgm:cxn modelId="{704BDA10-011A-A940-8D5E-65AF8B522601}" type="presParOf" srcId="{9F1B8284-92A6-3848-A9AC-1829070ADFBE}" destId="{AABDCB97-B331-3F4F-A63F-26E4A2F2B517}" srcOrd="2" destOrd="0" presId="urn:microsoft.com/office/officeart/2009/3/layout/StepUpProcess"/>
    <dgm:cxn modelId="{91DA2E7F-E5E9-5842-80B7-D0C837F47657}" type="presParOf" srcId="{02DC7712-3BDC-EB4F-8A8C-8E4FA707A034}" destId="{F3272E1D-10AA-B843-8D31-1E95C8604FCF}" srcOrd="7" destOrd="0" presId="urn:microsoft.com/office/officeart/2009/3/layout/StepUpProcess"/>
    <dgm:cxn modelId="{5D326578-ECE1-9049-B574-442830354287}" type="presParOf" srcId="{F3272E1D-10AA-B843-8D31-1E95C8604FCF}" destId="{86CA9212-CA44-E145-A921-7FD3E5E01BAC}" srcOrd="0" destOrd="0" presId="urn:microsoft.com/office/officeart/2009/3/layout/StepUpProcess"/>
    <dgm:cxn modelId="{0CC1BC5B-32B4-2140-BAA2-9AD5ACEDD7AD}" type="presParOf" srcId="{02DC7712-3BDC-EB4F-8A8C-8E4FA707A034}" destId="{A9921F03-8CF0-8A40-A112-CC8B146CB1D2}" srcOrd="8" destOrd="0" presId="urn:microsoft.com/office/officeart/2009/3/layout/StepUpProcess"/>
    <dgm:cxn modelId="{5A89780F-DDE2-1640-A5FD-913CF0BC477D}" type="presParOf" srcId="{A9921F03-8CF0-8A40-A112-CC8B146CB1D2}" destId="{68882659-97D8-6346-A87A-154CA35FCF2D}" srcOrd="0" destOrd="0" presId="urn:microsoft.com/office/officeart/2009/3/layout/StepUpProcess"/>
    <dgm:cxn modelId="{E6115BA3-2C0A-9E47-BA10-FFE9F4D9B974}" type="presParOf" srcId="{A9921F03-8CF0-8A40-A112-CC8B146CB1D2}" destId="{E6FA562D-FFA7-E141-8259-23BD2197A369}" srcOrd="1" destOrd="0" presId="urn:microsoft.com/office/officeart/2009/3/layout/StepUpProcess"/>
    <dgm:cxn modelId="{CDC315D4-3C63-4D4E-90C3-AF2A15B8DF81}" type="presParOf" srcId="{A9921F03-8CF0-8A40-A112-CC8B146CB1D2}" destId="{3295B27B-8CD1-314D-B447-57A66236829C}" srcOrd="2" destOrd="0" presId="urn:microsoft.com/office/officeart/2009/3/layout/StepUpProcess"/>
    <dgm:cxn modelId="{F8566A9F-CBBD-8D4E-B8A5-21A542B4FFD0}" type="presParOf" srcId="{02DC7712-3BDC-EB4F-8A8C-8E4FA707A034}" destId="{77A9641C-80CF-9441-97AA-EDFAD34A9AB5}" srcOrd="9" destOrd="0" presId="urn:microsoft.com/office/officeart/2009/3/layout/StepUpProcess"/>
    <dgm:cxn modelId="{02C8991A-9927-E148-97D2-BE376E4BF3AA}" type="presParOf" srcId="{77A9641C-80CF-9441-97AA-EDFAD34A9AB5}" destId="{CEDAA789-8929-054E-A88E-D26AC087C33F}" srcOrd="0" destOrd="0" presId="urn:microsoft.com/office/officeart/2009/3/layout/StepUpProcess"/>
    <dgm:cxn modelId="{182D2EEA-4226-7F40-9D36-5B7C62E64445}" type="presParOf" srcId="{02DC7712-3BDC-EB4F-8A8C-8E4FA707A034}" destId="{99E2BD9B-CB10-9D42-B71E-9845E9B7B639}" srcOrd="10" destOrd="0" presId="urn:microsoft.com/office/officeart/2009/3/layout/StepUpProcess"/>
    <dgm:cxn modelId="{4D03A053-74FF-6C44-B46B-4264C310ADCF}" type="presParOf" srcId="{99E2BD9B-CB10-9D42-B71E-9845E9B7B639}" destId="{82686073-1483-A34E-B4AB-A40368987F1B}" srcOrd="0" destOrd="0" presId="urn:microsoft.com/office/officeart/2009/3/layout/StepUpProcess"/>
    <dgm:cxn modelId="{D5C6438B-AE83-7B4C-8877-D12BC2DA1223}" type="presParOf" srcId="{99E2BD9B-CB10-9D42-B71E-9845E9B7B639}" destId="{EDF39C62-BBFA-0C4F-869F-233E63A7BD36}" srcOrd="1" destOrd="0" presId="urn:microsoft.com/office/officeart/2009/3/layout/StepUpProcess"/>
    <dgm:cxn modelId="{55DA1897-F69D-654C-AA7D-D948D335D96C}" type="presParOf" srcId="{99E2BD9B-CB10-9D42-B71E-9845E9B7B639}" destId="{397AF2F7-9B12-7143-8452-C742C364FC77}" srcOrd="2" destOrd="0" presId="urn:microsoft.com/office/officeart/2009/3/layout/StepUpProcess"/>
    <dgm:cxn modelId="{74C54020-83D0-4942-B848-EF944EBE3361}" type="presParOf" srcId="{02DC7712-3BDC-EB4F-8A8C-8E4FA707A034}" destId="{BD59D841-79F4-7C41-B4EA-FA54B0243A6E}" srcOrd="11" destOrd="0" presId="urn:microsoft.com/office/officeart/2009/3/layout/StepUpProcess"/>
    <dgm:cxn modelId="{17F6A852-F10C-944B-8860-AB5CA0F8D169}" type="presParOf" srcId="{BD59D841-79F4-7C41-B4EA-FA54B0243A6E}" destId="{ED198576-5639-854F-807B-29C981BE4E45}" srcOrd="0" destOrd="0" presId="urn:microsoft.com/office/officeart/2009/3/layout/StepUpProcess"/>
    <dgm:cxn modelId="{201A527C-771C-C04A-B741-8E7FCDE5EAEE}" type="presParOf" srcId="{02DC7712-3BDC-EB4F-8A8C-8E4FA707A034}" destId="{1F95564C-D0F0-324B-82DC-79C31E644640}" srcOrd="12" destOrd="0" presId="urn:microsoft.com/office/officeart/2009/3/layout/StepUpProcess"/>
    <dgm:cxn modelId="{32284FC1-6454-D444-A48B-217CD05C0778}" type="presParOf" srcId="{1F95564C-D0F0-324B-82DC-79C31E644640}" destId="{D6E9AE8B-309B-1449-BB03-3E4EB68FD708}" srcOrd="0" destOrd="0" presId="urn:microsoft.com/office/officeart/2009/3/layout/StepUpProcess"/>
    <dgm:cxn modelId="{2B0C7915-5EF6-F244-A2D7-660F85CEEB0D}" type="presParOf" srcId="{1F95564C-D0F0-324B-82DC-79C31E644640}" destId="{A40A2425-12B5-3943-85FF-6D64F39AD03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5866A-B0C3-EC43-9728-70C901A571E3}"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s-ES"/>
        </a:p>
      </dgm:t>
    </dgm:pt>
    <dgm:pt modelId="{D32DE6C3-380A-A44F-9370-F1908AFA551D}">
      <dgm:prSet custT="1"/>
      <dgm:spPr/>
      <dgm:t>
        <a:bodyPr/>
        <a:lstStyle/>
        <a:p>
          <a:pPr rtl="0"/>
          <a:r>
            <a:rPr lang="es-ES_tradnl" sz="1600" smtClean="0"/>
            <a:t>Cualquier persona puede ser violenta. (Regulación emocional) </a:t>
          </a:r>
          <a:endParaRPr lang="es-ES_tradnl" sz="1600"/>
        </a:p>
      </dgm:t>
    </dgm:pt>
    <dgm:pt modelId="{8711140D-1A5D-8B40-B646-4EC1C47A7847}" type="parTrans" cxnId="{523E8EBE-365D-EE4F-AAAA-DF566DC65609}">
      <dgm:prSet/>
      <dgm:spPr/>
      <dgm:t>
        <a:bodyPr/>
        <a:lstStyle/>
        <a:p>
          <a:endParaRPr lang="es-ES" sz="2400"/>
        </a:p>
      </dgm:t>
    </dgm:pt>
    <dgm:pt modelId="{4130B33E-8F3C-7C47-A4C6-1C159CA28241}" type="sibTrans" cxnId="{523E8EBE-365D-EE4F-AAAA-DF566DC65609}">
      <dgm:prSet/>
      <dgm:spPr/>
      <dgm:t>
        <a:bodyPr/>
        <a:lstStyle/>
        <a:p>
          <a:endParaRPr lang="es-ES" sz="2400"/>
        </a:p>
      </dgm:t>
    </dgm:pt>
    <dgm:pt modelId="{88B534E1-DAE6-EB40-B6F8-7A19FC484683}">
      <dgm:prSet custT="1"/>
      <dgm:spPr/>
      <dgm:t>
        <a:bodyPr/>
        <a:lstStyle/>
        <a:p>
          <a:pPr rtl="0"/>
          <a:r>
            <a:rPr lang="es-ES_tradnl" sz="1600" dirty="0" smtClean="0"/>
            <a:t>Cuando los padres no conocen otra forma de corregir.</a:t>
          </a:r>
          <a:endParaRPr lang="es-ES_tradnl" sz="1600" dirty="0"/>
        </a:p>
      </dgm:t>
    </dgm:pt>
    <dgm:pt modelId="{C1E70B0D-3AE4-E740-8581-8B1E6D20E941}" type="parTrans" cxnId="{1B5DCCEA-81DC-4D4F-9E5B-38A1D93C72B5}">
      <dgm:prSet/>
      <dgm:spPr/>
      <dgm:t>
        <a:bodyPr/>
        <a:lstStyle/>
        <a:p>
          <a:endParaRPr lang="es-ES" sz="2400"/>
        </a:p>
      </dgm:t>
    </dgm:pt>
    <dgm:pt modelId="{3BF4194F-845F-014F-8EDF-F9E8A99489AC}" type="sibTrans" cxnId="{1B5DCCEA-81DC-4D4F-9E5B-38A1D93C72B5}">
      <dgm:prSet/>
      <dgm:spPr/>
      <dgm:t>
        <a:bodyPr/>
        <a:lstStyle/>
        <a:p>
          <a:endParaRPr lang="es-ES" sz="2400"/>
        </a:p>
      </dgm:t>
    </dgm:pt>
    <dgm:pt modelId="{B27D4609-4032-2246-8CB1-C0A3FF668508}">
      <dgm:prSet custT="1"/>
      <dgm:spPr/>
      <dgm:t>
        <a:bodyPr/>
        <a:lstStyle/>
        <a:p>
          <a:pPr rtl="0"/>
          <a:r>
            <a:rPr lang="es-ES_tradnl" sz="1600" smtClean="0"/>
            <a:t>Debemos recordar que los golpes y las humillaciones con maltrato.</a:t>
          </a:r>
          <a:endParaRPr lang="es-ES_tradnl" sz="1600"/>
        </a:p>
      </dgm:t>
    </dgm:pt>
    <dgm:pt modelId="{3B863B20-8B3A-F240-8F73-21B99ADF21C1}" type="parTrans" cxnId="{F3C002E4-9164-2544-97A6-04BDE6C04AE4}">
      <dgm:prSet/>
      <dgm:spPr/>
      <dgm:t>
        <a:bodyPr/>
        <a:lstStyle/>
        <a:p>
          <a:endParaRPr lang="es-ES" sz="2400"/>
        </a:p>
      </dgm:t>
    </dgm:pt>
    <dgm:pt modelId="{3851AF83-3DD6-3A43-AFF6-22B48B1AA1A9}" type="sibTrans" cxnId="{F3C002E4-9164-2544-97A6-04BDE6C04AE4}">
      <dgm:prSet/>
      <dgm:spPr/>
      <dgm:t>
        <a:bodyPr/>
        <a:lstStyle/>
        <a:p>
          <a:endParaRPr lang="es-ES" sz="2400"/>
        </a:p>
      </dgm:t>
    </dgm:pt>
    <dgm:pt modelId="{B77A171D-8095-2249-8710-5F2C6D9ED020}">
      <dgm:prSet custT="1"/>
      <dgm:spPr/>
      <dgm:t>
        <a:bodyPr/>
        <a:lstStyle/>
        <a:p>
          <a:pPr rtl="0"/>
          <a:r>
            <a:rPr lang="es-ES_tradnl" sz="1600" smtClean="0"/>
            <a:t>Este tipo de acciones tienen resultados a corto plazo. Donde los niños obedecen , pero….....</a:t>
          </a:r>
          <a:endParaRPr lang="es-ES_tradnl" sz="1600"/>
        </a:p>
      </dgm:t>
    </dgm:pt>
    <dgm:pt modelId="{D58CD3FB-002A-D44E-A032-3C16D1C31E6B}" type="parTrans" cxnId="{0F152959-3954-5846-8BE5-E6C1E7E543FA}">
      <dgm:prSet/>
      <dgm:spPr/>
      <dgm:t>
        <a:bodyPr/>
        <a:lstStyle/>
        <a:p>
          <a:endParaRPr lang="es-ES" sz="2400"/>
        </a:p>
      </dgm:t>
    </dgm:pt>
    <dgm:pt modelId="{9D277D1E-DDB6-774C-9B0D-DAAA4861F0D8}" type="sibTrans" cxnId="{0F152959-3954-5846-8BE5-E6C1E7E543FA}">
      <dgm:prSet/>
      <dgm:spPr/>
      <dgm:t>
        <a:bodyPr/>
        <a:lstStyle/>
        <a:p>
          <a:endParaRPr lang="es-ES" sz="2400"/>
        </a:p>
      </dgm:t>
    </dgm:pt>
    <dgm:pt modelId="{D63F9A8F-9212-FE4F-B5F0-37E0CB372A99}" type="pres">
      <dgm:prSet presAssocID="{D795866A-B0C3-EC43-9728-70C901A571E3}" presName="Name0" presStyleCnt="0">
        <dgm:presLayoutVars>
          <dgm:chPref val="3"/>
          <dgm:dir/>
          <dgm:animLvl val="lvl"/>
          <dgm:resizeHandles/>
        </dgm:presLayoutVars>
      </dgm:prSet>
      <dgm:spPr/>
      <dgm:t>
        <a:bodyPr/>
        <a:lstStyle/>
        <a:p>
          <a:endParaRPr lang="es-ES"/>
        </a:p>
      </dgm:t>
    </dgm:pt>
    <dgm:pt modelId="{7D371A8A-4151-D849-9428-DEF88B3C16E7}" type="pres">
      <dgm:prSet presAssocID="{D32DE6C3-380A-A44F-9370-F1908AFA551D}" presName="horFlow" presStyleCnt="0"/>
      <dgm:spPr/>
    </dgm:pt>
    <dgm:pt modelId="{D77F0E11-2DF6-C642-A56E-B9BDA19097C6}" type="pres">
      <dgm:prSet presAssocID="{D32DE6C3-380A-A44F-9370-F1908AFA551D}" presName="bigChev" presStyleLbl="node1" presStyleIdx="0" presStyleCnt="4" custScaleX="196934"/>
      <dgm:spPr/>
      <dgm:t>
        <a:bodyPr/>
        <a:lstStyle/>
        <a:p>
          <a:endParaRPr lang="es-ES"/>
        </a:p>
      </dgm:t>
    </dgm:pt>
    <dgm:pt modelId="{33FA178C-544B-0B45-8C49-5F210A0DA176}" type="pres">
      <dgm:prSet presAssocID="{D32DE6C3-380A-A44F-9370-F1908AFA551D}" presName="vSp" presStyleCnt="0"/>
      <dgm:spPr/>
    </dgm:pt>
    <dgm:pt modelId="{BB29DDA8-A2BA-E245-9301-57DC005CF12E}" type="pres">
      <dgm:prSet presAssocID="{88B534E1-DAE6-EB40-B6F8-7A19FC484683}" presName="horFlow" presStyleCnt="0"/>
      <dgm:spPr/>
    </dgm:pt>
    <dgm:pt modelId="{EFE24A3E-A439-2447-B36F-E5779B75204B}" type="pres">
      <dgm:prSet presAssocID="{88B534E1-DAE6-EB40-B6F8-7A19FC484683}" presName="bigChev" presStyleLbl="node1" presStyleIdx="1" presStyleCnt="4" custScaleX="197604"/>
      <dgm:spPr/>
      <dgm:t>
        <a:bodyPr/>
        <a:lstStyle/>
        <a:p>
          <a:endParaRPr lang="es-ES"/>
        </a:p>
      </dgm:t>
    </dgm:pt>
    <dgm:pt modelId="{7B4E5E56-B40D-744D-BC5D-66D9A1FA245C}" type="pres">
      <dgm:prSet presAssocID="{88B534E1-DAE6-EB40-B6F8-7A19FC484683}" presName="vSp" presStyleCnt="0"/>
      <dgm:spPr/>
    </dgm:pt>
    <dgm:pt modelId="{4B1908B6-B18D-E14C-ABF5-71E6B2ECED3A}" type="pres">
      <dgm:prSet presAssocID="{B27D4609-4032-2246-8CB1-C0A3FF668508}" presName="horFlow" presStyleCnt="0"/>
      <dgm:spPr/>
    </dgm:pt>
    <dgm:pt modelId="{52103EAE-D3B5-014F-AAFB-C52BE086A8A7}" type="pres">
      <dgm:prSet presAssocID="{B27D4609-4032-2246-8CB1-C0A3FF668508}" presName="bigChev" presStyleLbl="node1" presStyleIdx="2" presStyleCnt="4" custScaleX="200987"/>
      <dgm:spPr/>
      <dgm:t>
        <a:bodyPr/>
        <a:lstStyle/>
        <a:p>
          <a:endParaRPr lang="es-ES"/>
        </a:p>
      </dgm:t>
    </dgm:pt>
    <dgm:pt modelId="{FEAD6502-E68B-BB47-B1A0-DB3B8905C1B7}" type="pres">
      <dgm:prSet presAssocID="{B27D4609-4032-2246-8CB1-C0A3FF668508}" presName="vSp" presStyleCnt="0"/>
      <dgm:spPr/>
    </dgm:pt>
    <dgm:pt modelId="{1D113CB4-FB26-7C4A-AC1C-F6DF959CC7CA}" type="pres">
      <dgm:prSet presAssocID="{B77A171D-8095-2249-8710-5F2C6D9ED020}" presName="horFlow" presStyleCnt="0"/>
      <dgm:spPr/>
    </dgm:pt>
    <dgm:pt modelId="{E4754C78-1A93-484F-9688-BBE1639DB768}" type="pres">
      <dgm:prSet presAssocID="{B77A171D-8095-2249-8710-5F2C6D9ED020}" presName="bigChev" presStyleLbl="node1" presStyleIdx="3" presStyleCnt="4" custScaleX="193200"/>
      <dgm:spPr/>
      <dgm:t>
        <a:bodyPr/>
        <a:lstStyle/>
        <a:p>
          <a:endParaRPr lang="es-ES"/>
        </a:p>
      </dgm:t>
    </dgm:pt>
  </dgm:ptLst>
  <dgm:cxnLst>
    <dgm:cxn modelId="{98727709-D81C-1946-9E41-1C03F45F4026}" type="presOf" srcId="{B27D4609-4032-2246-8CB1-C0A3FF668508}" destId="{52103EAE-D3B5-014F-AAFB-C52BE086A8A7}" srcOrd="0" destOrd="0" presId="urn:microsoft.com/office/officeart/2005/8/layout/lProcess3"/>
    <dgm:cxn modelId="{E3D8CF29-805A-5644-A784-6DB699E2D5D2}" type="presOf" srcId="{D32DE6C3-380A-A44F-9370-F1908AFA551D}" destId="{D77F0E11-2DF6-C642-A56E-B9BDA19097C6}" srcOrd="0" destOrd="0" presId="urn:microsoft.com/office/officeart/2005/8/layout/lProcess3"/>
    <dgm:cxn modelId="{523E8EBE-365D-EE4F-AAAA-DF566DC65609}" srcId="{D795866A-B0C3-EC43-9728-70C901A571E3}" destId="{D32DE6C3-380A-A44F-9370-F1908AFA551D}" srcOrd="0" destOrd="0" parTransId="{8711140D-1A5D-8B40-B646-4EC1C47A7847}" sibTransId="{4130B33E-8F3C-7C47-A4C6-1C159CA28241}"/>
    <dgm:cxn modelId="{0F152959-3954-5846-8BE5-E6C1E7E543FA}" srcId="{D795866A-B0C3-EC43-9728-70C901A571E3}" destId="{B77A171D-8095-2249-8710-5F2C6D9ED020}" srcOrd="3" destOrd="0" parTransId="{D58CD3FB-002A-D44E-A032-3C16D1C31E6B}" sibTransId="{9D277D1E-DDB6-774C-9B0D-DAAA4861F0D8}"/>
    <dgm:cxn modelId="{1B5DCCEA-81DC-4D4F-9E5B-38A1D93C72B5}" srcId="{D795866A-B0C3-EC43-9728-70C901A571E3}" destId="{88B534E1-DAE6-EB40-B6F8-7A19FC484683}" srcOrd="1" destOrd="0" parTransId="{C1E70B0D-3AE4-E740-8581-8B1E6D20E941}" sibTransId="{3BF4194F-845F-014F-8EDF-F9E8A99489AC}"/>
    <dgm:cxn modelId="{0B931224-22F4-E340-BD3C-D0BFE519FDCC}" type="presOf" srcId="{B77A171D-8095-2249-8710-5F2C6D9ED020}" destId="{E4754C78-1A93-484F-9688-BBE1639DB768}" srcOrd="0" destOrd="0" presId="urn:microsoft.com/office/officeart/2005/8/layout/lProcess3"/>
    <dgm:cxn modelId="{E0751D7B-A93A-2344-A58C-540660E47A4E}" type="presOf" srcId="{D795866A-B0C3-EC43-9728-70C901A571E3}" destId="{D63F9A8F-9212-FE4F-B5F0-37E0CB372A99}" srcOrd="0" destOrd="0" presId="urn:microsoft.com/office/officeart/2005/8/layout/lProcess3"/>
    <dgm:cxn modelId="{1FEBD61D-F74D-7A49-88BB-91F8243EE627}" type="presOf" srcId="{88B534E1-DAE6-EB40-B6F8-7A19FC484683}" destId="{EFE24A3E-A439-2447-B36F-E5779B75204B}" srcOrd="0" destOrd="0" presId="urn:microsoft.com/office/officeart/2005/8/layout/lProcess3"/>
    <dgm:cxn modelId="{F3C002E4-9164-2544-97A6-04BDE6C04AE4}" srcId="{D795866A-B0C3-EC43-9728-70C901A571E3}" destId="{B27D4609-4032-2246-8CB1-C0A3FF668508}" srcOrd="2" destOrd="0" parTransId="{3B863B20-8B3A-F240-8F73-21B99ADF21C1}" sibTransId="{3851AF83-3DD6-3A43-AFF6-22B48B1AA1A9}"/>
    <dgm:cxn modelId="{FCE16618-18CD-DF4F-910D-690D79B04702}" type="presParOf" srcId="{D63F9A8F-9212-FE4F-B5F0-37E0CB372A99}" destId="{7D371A8A-4151-D849-9428-DEF88B3C16E7}" srcOrd="0" destOrd="0" presId="urn:microsoft.com/office/officeart/2005/8/layout/lProcess3"/>
    <dgm:cxn modelId="{2034B90A-EA8A-2747-8B19-AAF953996B15}" type="presParOf" srcId="{7D371A8A-4151-D849-9428-DEF88B3C16E7}" destId="{D77F0E11-2DF6-C642-A56E-B9BDA19097C6}" srcOrd="0" destOrd="0" presId="urn:microsoft.com/office/officeart/2005/8/layout/lProcess3"/>
    <dgm:cxn modelId="{2D24D839-1C7C-6540-B7FB-087E81DEBC69}" type="presParOf" srcId="{D63F9A8F-9212-FE4F-B5F0-37E0CB372A99}" destId="{33FA178C-544B-0B45-8C49-5F210A0DA176}" srcOrd="1" destOrd="0" presId="urn:microsoft.com/office/officeart/2005/8/layout/lProcess3"/>
    <dgm:cxn modelId="{FA6826C0-2ED6-8C48-B539-B37E30E31ACD}" type="presParOf" srcId="{D63F9A8F-9212-FE4F-B5F0-37E0CB372A99}" destId="{BB29DDA8-A2BA-E245-9301-57DC005CF12E}" srcOrd="2" destOrd="0" presId="urn:microsoft.com/office/officeart/2005/8/layout/lProcess3"/>
    <dgm:cxn modelId="{3F11E62F-B2A9-DD47-807D-E3B946931A44}" type="presParOf" srcId="{BB29DDA8-A2BA-E245-9301-57DC005CF12E}" destId="{EFE24A3E-A439-2447-B36F-E5779B75204B}" srcOrd="0" destOrd="0" presId="urn:microsoft.com/office/officeart/2005/8/layout/lProcess3"/>
    <dgm:cxn modelId="{BD094188-00F8-DE47-8C1F-AA8018471860}" type="presParOf" srcId="{D63F9A8F-9212-FE4F-B5F0-37E0CB372A99}" destId="{7B4E5E56-B40D-744D-BC5D-66D9A1FA245C}" srcOrd="3" destOrd="0" presId="urn:microsoft.com/office/officeart/2005/8/layout/lProcess3"/>
    <dgm:cxn modelId="{7BB774F2-1325-1B44-9DFC-39FCF3D99600}" type="presParOf" srcId="{D63F9A8F-9212-FE4F-B5F0-37E0CB372A99}" destId="{4B1908B6-B18D-E14C-ABF5-71E6B2ECED3A}" srcOrd="4" destOrd="0" presId="urn:microsoft.com/office/officeart/2005/8/layout/lProcess3"/>
    <dgm:cxn modelId="{D0848121-D9CD-9A4E-947B-07D4F1CC9DCF}" type="presParOf" srcId="{4B1908B6-B18D-E14C-ABF5-71E6B2ECED3A}" destId="{52103EAE-D3B5-014F-AAFB-C52BE086A8A7}" srcOrd="0" destOrd="0" presId="urn:microsoft.com/office/officeart/2005/8/layout/lProcess3"/>
    <dgm:cxn modelId="{9F43D04F-CD45-874A-90F1-770DDCC9D73C}" type="presParOf" srcId="{D63F9A8F-9212-FE4F-B5F0-37E0CB372A99}" destId="{FEAD6502-E68B-BB47-B1A0-DB3B8905C1B7}" srcOrd="5" destOrd="0" presId="urn:microsoft.com/office/officeart/2005/8/layout/lProcess3"/>
    <dgm:cxn modelId="{EEEB56A0-B445-264C-A22C-71C84C767481}" type="presParOf" srcId="{D63F9A8F-9212-FE4F-B5F0-37E0CB372A99}" destId="{1D113CB4-FB26-7C4A-AC1C-F6DF959CC7CA}" srcOrd="6" destOrd="0" presId="urn:microsoft.com/office/officeart/2005/8/layout/lProcess3"/>
    <dgm:cxn modelId="{087860A2-91D9-1C4E-9CC7-4F66E6192158}" type="presParOf" srcId="{1D113CB4-FB26-7C4A-AC1C-F6DF959CC7CA}" destId="{E4754C78-1A93-484F-9688-BBE1639DB76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3A8B9-83CD-B34E-9B2F-1678AA2BA0D6}" type="doc">
      <dgm:prSet loTypeId="urn:microsoft.com/office/officeart/2005/8/layout/matrix3" loCatId="" qsTypeId="urn:microsoft.com/office/officeart/2005/8/quickstyle/simple4" qsCatId="simple" csTypeId="urn:microsoft.com/office/officeart/2005/8/colors/accent1_2" csCatId="accent1"/>
      <dgm:spPr/>
      <dgm:t>
        <a:bodyPr/>
        <a:lstStyle/>
        <a:p>
          <a:endParaRPr lang="es-ES"/>
        </a:p>
      </dgm:t>
    </dgm:pt>
    <dgm:pt modelId="{F75F6D17-E98F-BE46-99F3-1736096481A7}">
      <dgm:prSet custT="1"/>
      <dgm:spPr/>
      <dgm:t>
        <a:bodyPr/>
        <a:lstStyle/>
        <a:p>
          <a:pPr rtl="0"/>
          <a:r>
            <a:rPr lang="es-ES_tradnl" sz="1800" smtClean="0"/>
            <a:t>Actuar por miedo y no por convicción.</a:t>
          </a:r>
          <a:endParaRPr lang="es-ES_tradnl" sz="1800"/>
        </a:p>
      </dgm:t>
    </dgm:pt>
    <dgm:pt modelId="{B79ED60F-DA06-9C43-8EB7-BF1485F0187C}" type="parTrans" cxnId="{82D9E47A-6634-4140-BE7D-8BB1DEC8740A}">
      <dgm:prSet/>
      <dgm:spPr/>
      <dgm:t>
        <a:bodyPr/>
        <a:lstStyle/>
        <a:p>
          <a:endParaRPr lang="es-ES" sz="2400"/>
        </a:p>
      </dgm:t>
    </dgm:pt>
    <dgm:pt modelId="{EA7DBE04-F396-AD4B-9EAB-CD868623F52D}" type="sibTrans" cxnId="{82D9E47A-6634-4140-BE7D-8BB1DEC8740A}">
      <dgm:prSet/>
      <dgm:spPr/>
      <dgm:t>
        <a:bodyPr/>
        <a:lstStyle/>
        <a:p>
          <a:endParaRPr lang="es-ES" sz="2400"/>
        </a:p>
      </dgm:t>
    </dgm:pt>
    <dgm:pt modelId="{2C11F849-CA23-6A46-8919-EB1FC3DF64A9}">
      <dgm:prSet custT="1"/>
      <dgm:spPr/>
      <dgm:t>
        <a:bodyPr/>
        <a:lstStyle/>
        <a:p>
          <a:pPr rtl="0"/>
          <a:r>
            <a:rPr lang="es-ES_tradnl" sz="1800" smtClean="0"/>
            <a:t>Los niños no aprenden.</a:t>
          </a:r>
          <a:endParaRPr lang="es-ES_tradnl" sz="1800"/>
        </a:p>
      </dgm:t>
    </dgm:pt>
    <dgm:pt modelId="{6C5C38B9-E120-0541-A80C-50BB628544A9}" type="parTrans" cxnId="{C68F9B03-5FCE-684B-9B2F-762D489976F1}">
      <dgm:prSet/>
      <dgm:spPr/>
      <dgm:t>
        <a:bodyPr/>
        <a:lstStyle/>
        <a:p>
          <a:endParaRPr lang="es-ES" sz="2400"/>
        </a:p>
      </dgm:t>
    </dgm:pt>
    <dgm:pt modelId="{787D37D0-B1FA-814C-98D6-8F017FFF7179}" type="sibTrans" cxnId="{C68F9B03-5FCE-684B-9B2F-762D489976F1}">
      <dgm:prSet/>
      <dgm:spPr/>
      <dgm:t>
        <a:bodyPr/>
        <a:lstStyle/>
        <a:p>
          <a:endParaRPr lang="es-ES" sz="2400"/>
        </a:p>
      </dgm:t>
    </dgm:pt>
    <dgm:pt modelId="{32F8377B-C438-0244-8AC9-8BD160F83DB3}">
      <dgm:prSet custT="1"/>
      <dgm:spPr/>
      <dgm:t>
        <a:bodyPr/>
        <a:lstStyle/>
        <a:p>
          <a:pPr rtl="0"/>
          <a:r>
            <a:rPr lang="es-ES_tradnl" sz="1800" smtClean="0"/>
            <a:t>Los niños se convierten poco sensibles y altamente tolerantes a la violencia.</a:t>
          </a:r>
          <a:endParaRPr lang="es-ES_tradnl" sz="1800"/>
        </a:p>
      </dgm:t>
    </dgm:pt>
    <dgm:pt modelId="{5B2B0CA5-0BBE-AB4B-B605-95FB18B5C226}" type="parTrans" cxnId="{159296E3-8E0E-114D-A400-90E960413A82}">
      <dgm:prSet/>
      <dgm:spPr/>
      <dgm:t>
        <a:bodyPr/>
        <a:lstStyle/>
        <a:p>
          <a:endParaRPr lang="es-ES" sz="2400"/>
        </a:p>
      </dgm:t>
    </dgm:pt>
    <dgm:pt modelId="{A810E0BA-9433-8E48-B554-4F9963D84E89}" type="sibTrans" cxnId="{159296E3-8E0E-114D-A400-90E960413A82}">
      <dgm:prSet/>
      <dgm:spPr/>
      <dgm:t>
        <a:bodyPr/>
        <a:lstStyle/>
        <a:p>
          <a:endParaRPr lang="es-ES" sz="2400"/>
        </a:p>
      </dgm:t>
    </dgm:pt>
    <dgm:pt modelId="{8F81017F-C543-EE4D-BD25-7CDBF0AC21FC}">
      <dgm:prSet custT="1"/>
      <dgm:spPr/>
      <dgm:t>
        <a:bodyPr/>
        <a:lstStyle/>
        <a:p>
          <a:pPr rtl="0"/>
          <a:r>
            <a:rPr lang="es-ES_tradnl" sz="1800" smtClean="0"/>
            <a:t>Repetición de Violencia </a:t>
          </a:r>
          <a:endParaRPr lang="es-ES_tradnl" sz="1800"/>
        </a:p>
      </dgm:t>
    </dgm:pt>
    <dgm:pt modelId="{7380F81C-7127-DE4B-97CF-648B3AF2AD27}" type="parTrans" cxnId="{29C9BA69-AB91-6E4D-886A-C3DC50FA7E2C}">
      <dgm:prSet/>
      <dgm:spPr/>
      <dgm:t>
        <a:bodyPr/>
        <a:lstStyle/>
        <a:p>
          <a:endParaRPr lang="es-ES" sz="2400"/>
        </a:p>
      </dgm:t>
    </dgm:pt>
    <dgm:pt modelId="{661197F2-3478-E14D-873D-D245831220B6}" type="sibTrans" cxnId="{29C9BA69-AB91-6E4D-886A-C3DC50FA7E2C}">
      <dgm:prSet/>
      <dgm:spPr/>
      <dgm:t>
        <a:bodyPr/>
        <a:lstStyle/>
        <a:p>
          <a:endParaRPr lang="es-ES" sz="2400"/>
        </a:p>
      </dgm:t>
    </dgm:pt>
    <dgm:pt modelId="{59B31F77-30D2-7843-9D60-5323B7944290}" type="pres">
      <dgm:prSet presAssocID="{2C53A8B9-83CD-B34E-9B2F-1678AA2BA0D6}" presName="matrix" presStyleCnt="0">
        <dgm:presLayoutVars>
          <dgm:chMax val="1"/>
          <dgm:dir/>
          <dgm:resizeHandles val="exact"/>
        </dgm:presLayoutVars>
      </dgm:prSet>
      <dgm:spPr/>
      <dgm:t>
        <a:bodyPr/>
        <a:lstStyle/>
        <a:p>
          <a:endParaRPr lang="es-ES"/>
        </a:p>
      </dgm:t>
    </dgm:pt>
    <dgm:pt modelId="{5A57B833-C9BE-7D4C-B792-B7D24A68B2DB}" type="pres">
      <dgm:prSet presAssocID="{2C53A8B9-83CD-B34E-9B2F-1678AA2BA0D6}" presName="diamond" presStyleLbl="bgShp" presStyleIdx="0" presStyleCnt="1"/>
      <dgm:spPr/>
    </dgm:pt>
    <dgm:pt modelId="{0273F848-688F-814F-94BB-DFA88E51655E}" type="pres">
      <dgm:prSet presAssocID="{2C53A8B9-83CD-B34E-9B2F-1678AA2BA0D6}" presName="quad1" presStyleLbl="node1" presStyleIdx="0" presStyleCnt="4">
        <dgm:presLayoutVars>
          <dgm:chMax val="0"/>
          <dgm:chPref val="0"/>
          <dgm:bulletEnabled val="1"/>
        </dgm:presLayoutVars>
      </dgm:prSet>
      <dgm:spPr/>
      <dgm:t>
        <a:bodyPr/>
        <a:lstStyle/>
        <a:p>
          <a:endParaRPr lang="es-ES"/>
        </a:p>
      </dgm:t>
    </dgm:pt>
    <dgm:pt modelId="{1344EF30-E63F-E94B-9424-340AF3831B7A}" type="pres">
      <dgm:prSet presAssocID="{2C53A8B9-83CD-B34E-9B2F-1678AA2BA0D6}" presName="quad2" presStyleLbl="node1" presStyleIdx="1" presStyleCnt="4">
        <dgm:presLayoutVars>
          <dgm:chMax val="0"/>
          <dgm:chPref val="0"/>
          <dgm:bulletEnabled val="1"/>
        </dgm:presLayoutVars>
      </dgm:prSet>
      <dgm:spPr/>
      <dgm:t>
        <a:bodyPr/>
        <a:lstStyle/>
        <a:p>
          <a:endParaRPr lang="es-ES"/>
        </a:p>
      </dgm:t>
    </dgm:pt>
    <dgm:pt modelId="{C39B6C4D-1E36-2E47-99A0-DB5B04B34F29}" type="pres">
      <dgm:prSet presAssocID="{2C53A8B9-83CD-B34E-9B2F-1678AA2BA0D6}" presName="quad3" presStyleLbl="node1" presStyleIdx="2" presStyleCnt="4">
        <dgm:presLayoutVars>
          <dgm:chMax val="0"/>
          <dgm:chPref val="0"/>
          <dgm:bulletEnabled val="1"/>
        </dgm:presLayoutVars>
      </dgm:prSet>
      <dgm:spPr/>
      <dgm:t>
        <a:bodyPr/>
        <a:lstStyle/>
        <a:p>
          <a:endParaRPr lang="es-ES"/>
        </a:p>
      </dgm:t>
    </dgm:pt>
    <dgm:pt modelId="{16D3A36F-CD46-6E4A-8B6E-CD40A4DF617E}" type="pres">
      <dgm:prSet presAssocID="{2C53A8B9-83CD-B34E-9B2F-1678AA2BA0D6}" presName="quad4" presStyleLbl="node1" presStyleIdx="3" presStyleCnt="4">
        <dgm:presLayoutVars>
          <dgm:chMax val="0"/>
          <dgm:chPref val="0"/>
          <dgm:bulletEnabled val="1"/>
        </dgm:presLayoutVars>
      </dgm:prSet>
      <dgm:spPr/>
      <dgm:t>
        <a:bodyPr/>
        <a:lstStyle/>
        <a:p>
          <a:endParaRPr lang="es-ES"/>
        </a:p>
      </dgm:t>
    </dgm:pt>
  </dgm:ptLst>
  <dgm:cxnLst>
    <dgm:cxn modelId="{29C9BA69-AB91-6E4D-886A-C3DC50FA7E2C}" srcId="{2C53A8B9-83CD-B34E-9B2F-1678AA2BA0D6}" destId="{8F81017F-C543-EE4D-BD25-7CDBF0AC21FC}" srcOrd="3" destOrd="0" parTransId="{7380F81C-7127-DE4B-97CF-648B3AF2AD27}" sibTransId="{661197F2-3478-E14D-873D-D245831220B6}"/>
    <dgm:cxn modelId="{F5CA508D-E5F7-234A-BFF6-6F51F2D3E0C5}" type="presOf" srcId="{2C11F849-CA23-6A46-8919-EB1FC3DF64A9}" destId="{1344EF30-E63F-E94B-9424-340AF3831B7A}" srcOrd="0" destOrd="0" presId="urn:microsoft.com/office/officeart/2005/8/layout/matrix3"/>
    <dgm:cxn modelId="{C68F9B03-5FCE-684B-9B2F-762D489976F1}" srcId="{2C53A8B9-83CD-B34E-9B2F-1678AA2BA0D6}" destId="{2C11F849-CA23-6A46-8919-EB1FC3DF64A9}" srcOrd="1" destOrd="0" parTransId="{6C5C38B9-E120-0541-A80C-50BB628544A9}" sibTransId="{787D37D0-B1FA-814C-98D6-8F017FFF7179}"/>
    <dgm:cxn modelId="{159296E3-8E0E-114D-A400-90E960413A82}" srcId="{2C53A8B9-83CD-B34E-9B2F-1678AA2BA0D6}" destId="{32F8377B-C438-0244-8AC9-8BD160F83DB3}" srcOrd="2" destOrd="0" parTransId="{5B2B0CA5-0BBE-AB4B-B605-95FB18B5C226}" sibTransId="{A810E0BA-9433-8E48-B554-4F9963D84E89}"/>
    <dgm:cxn modelId="{7E64D82D-7DB1-5747-B761-70FC3DAD91C4}" type="presOf" srcId="{32F8377B-C438-0244-8AC9-8BD160F83DB3}" destId="{C39B6C4D-1E36-2E47-99A0-DB5B04B34F29}" srcOrd="0" destOrd="0" presId="urn:microsoft.com/office/officeart/2005/8/layout/matrix3"/>
    <dgm:cxn modelId="{99E35097-D6B5-F945-BB0F-23275A2CA7EE}" type="presOf" srcId="{2C53A8B9-83CD-B34E-9B2F-1678AA2BA0D6}" destId="{59B31F77-30D2-7843-9D60-5323B7944290}" srcOrd="0" destOrd="0" presId="urn:microsoft.com/office/officeart/2005/8/layout/matrix3"/>
    <dgm:cxn modelId="{82D9E47A-6634-4140-BE7D-8BB1DEC8740A}" srcId="{2C53A8B9-83CD-B34E-9B2F-1678AA2BA0D6}" destId="{F75F6D17-E98F-BE46-99F3-1736096481A7}" srcOrd="0" destOrd="0" parTransId="{B79ED60F-DA06-9C43-8EB7-BF1485F0187C}" sibTransId="{EA7DBE04-F396-AD4B-9EAB-CD868623F52D}"/>
    <dgm:cxn modelId="{7475AE35-BDAA-1843-802B-FCE9C7FE3646}" type="presOf" srcId="{8F81017F-C543-EE4D-BD25-7CDBF0AC21FC}" destId="{16D3A36F-CD46-6E4A-8B6E-CD40A4DF617E}" srcOrd="0" destOrd="0" presId="urn:microsoft.com/office/officeart/2005/8/layout/matrix3"/>
    <dgm:cxn modelId="{F0FD7F5E-BFFB-6C45-876E-5B88C052C5BC}" type="presOf" srcId="{F75F6D17-E98F-BE46-99F3-1736096481A7}" destId="{0273F848-688F-814F-94BB-DFA88E51655E}" srcOrd="0" destOrd="0" presId="urn:microsoft.com/office/officeart/2005/8/layout/matrix3"/>
    <dgm:cxn modelId="{593CC22A-195D-6441-83F4-7248374D49C2}" type="presParOf" srcId="{59B31F77-30D2-7843-9D60-5323B7944290}" destId="{5A57B833-C9BE-7D4C-B792-B7D24A68B2DB}" srcOrd="0" destOrd="0" presId="urn:microsoft.com/office/officeart/2005/8/layout/matrix3"/>
    <dgm:cxn modelId="{DBDC2F18-5F92-4F4B-A2D2-633FAE67DEB0}" type="presParOf" srcId="{59B31F77-30D2-7843-9D60-5323B7944290}" destId="{0273F848-688F-814F-94BB-DFA88E51655E}" srcOrd="1" destOrd="0" presId="urn:microsoft.com/office/officeart/2005/8/layout/matrix3"/>
    <dgm:cxn modelId="{1D08A392-D0B1-0947-8B29-FE2FCD98BBB8}" type="presParOf" srcId="{59B31F77-30D2-7843-9D60-5323B7944290}" destId="{1344EF30-E63F-E94B-9424-340AF3831B7A}" srcOrd="2" destOrd="0" presId="urn:microsoft.com/office/officeart/2005/8/layout/matrix3"/>
    <dgm:cxn modelId="{E93DFB9D-F638-5748-B223-3671E759DD12}" type="presParOf" srcId="{59B31F77-30D2-7843-9D60-5323B7944290}" destId="{C39B6C4D-1E36-2E47-99A0-DB5B04B34F29}" srcOrd="3" destOrd="0" presId="urn:microsoft.com/office/officeart/2005/8/layout/matrix3"/>
    <dgm:cxn modelId="{3227B2DE-40B5-EE4E-9B72-B5D50796C199}" type="presParOf" srcId="{59B31F77-30D2-7843-9D60-5323B7944290}" destId="{16D3A36F-CD46-6E4A-8B6E-CD40A4DF617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C2363-147F-CE40-99BF-C8FFBD7B0CE2}" type="doc">
      <dgm:prSet loTypeId="urn:microsoft.com/office/officeart/2005/8/layout/pyramid2" loCatId="" qsTypeId="urn:microsoft.com/office/officeart/2005/8/quickstyle/simple4" qsCatId="simple" csTypeId="urn:microsoft.com/office/officeart/2005/8/colors/accent1_2" csCatId="accent1" phldr="1"/>
      <dgm:spPr/>
      <dgm:t>
        <a:bodyPr/>
        <a:lstStyle/>
        <a:p>
          <a:endParaRPr lang="es-ES"/>
        </a:p>
      </dgm:t>
    </dgm:pt>
    <dgm:pt modelId="{D3F2B8E1-25CF-BF42-B4D6-246EF17659A1}">
      <dgm:prSet custT="1"/>
      <dgm:spPr/>
      <dgm:t>
        <a:bodyPr/>
        <a:lstStyle/>
        <a:p>
          <a:pPr rtl="0"/>
          <a:r>
            <a:rPr lang="es-ES_tradnl" sz="1600" dirty="0" smtClean="0"/>
            <a:t>Sufrimiento para los niños y las familias, </a:t>
          </a:r>
          <a:endParaRPr lang="es-ES_tradnl" sz="1600" dirty="0"/>
        </a:p>
      </dgm:t>
    </dgm:pt>
    <dgm:pt modelId="{12899607-01CA-6348-BDBC-ABCDB808B094}" type="parTrans" cxnId="{5F8B4AD9-BE71-3B44-B61D-C7C0A007F23E}">
      <dgm:prSet/>
      <dgm:spPr/>
      <dgm:t>
        <a:bodyPr/>
        <a:lstStyle/>
        <a:p>
          <a:endParaRPr lang="es-ES"/>
        </a:p>
      </dgm:t>
    </dgm:pt>
    <dgm:pt modelId="{8B0FF7AF-DD68-594C-9D18-84DF57B52D45}" type="sibTrans" cxnId="{5F8B4AD9-BE71-3B44-B61D-C7C0A007F23E}">
      <dgm:prSet/>
      <dgm:spPr/>
      <dgm:t>
        <a:bodyPr/>
        <a:lstStyle/>
        <a:p>
          <a:endParaRPr lang="es-ES"/>
        </a:p>
      </dgm:t>
    </dgm:pt>
    <dgm:pt modelId="{54EC8D89-B655-D744-B7CC-E41A28955C46}">
      <dgm:prSet custT="1"/>
      <dgm:spPr/>
      <dgm:t>
        <a:bodyPr/>
        <a:lstStyle/>
        <a:p>
          <a:pPr rtl="0"/>
          <a:r>
            <a:rPr lang="es-ES_tradnl" sz="1600" dirty="0" smtClean="0"/>
            <a:t>Estrés y se asocia a trastornos del desarrollo cerebral temprano. </a:t>
          </a:r>
          <a:endParaRPr lang="es-ES_tradnl" sz="1600" dirty="0"/>
        </a:p>
      </dgm:t>
    </dgm:pt>
    <dgm:pt modelId="{03DD6F6B-4C12-8E45-9AED-AB1099F4C33A}" type="parTrans" cxnId="{E9A5EECE-E5C1-3041-89D4-2CCA03258380}">
      <dgm:prSet/>
      <dgm:spPr/>
      <dgm:t>
        <a:bodyPr/>
        <a:lstStyle/>
        <a:p>
          <a:endParaRPr lang="es-ES"/>
        </a:p>
      </dgm:t>
    </dgm:pt>
    <dgm:pt modelId="{047CAEF2-3074-AF4F-B7BF-853B2781224B}" type="sibTrans" cxnId="{E9A5EECE-E5C1-3041-89D4-2CCA03258380}">
      <dgm:prSet/>
      <dgm:spPr/>
      <dgm:t>
        <a:bodyPr/>
        <a:lstStyle/>
        <a:p>
          <a:endParaRPr lang="es-ES"/>
        </a:p>
      </dgm:t>
    </dgm:pt>
    <dgm:pt modelId="{B747ADBC-209A-FF48-839B-7CCDDB5BD0DC}">
      <dgm:prSet custT="1"/>
      <dgm:spPr/>
      <dgm:t>
        <a:bodyPr/>
        <a:lstStyle/>
        <a:p>
          <a:pPr rtl="0"/>
          <a:r>
            <a:rPr lang="es-ES_tradnl" sz="1600" dirty="0" smtClean="0"/>
            <a:t>Los adultos que han sufrido maltrato en la infancia corren mayor riesgo de sufrir problemas conductuales, físicos y mentales, tales como: actos de violencia (como víctimas o perpetradores);depresión; consumo de tabaco; obesidad; comportamientos sexuales de alto riesgo; embarazos no deseados; consumo indebido de alcohol y drogas.</a:t>
          </a:r>
          <a:endParaRPr lang="es-ES_tradnl" sz="1600" dirty="0"/>
        </a:p>
      </dgm:t>
    </dgm:pt>
    <dgm:pt modelId="{EA4A7E53-5CEB-184B-8B83-E28D57C0756A}" type="parTrans" cxnId="{6482D840-5E49-A84D-9D4F-404F977A33AF}">
      <dgm:prSet/>
      <dgm:spPr/>
      <dgm:t>
        <a:bodyPr/>
        <a:lstStyle/>
        <a:p>
          <a:endParaRPr lang="es-ES"/>
        </a:p>
      </dgm:t>
    </dgm:pt>
    <dgm:pt modelId="{30A3ABCB-09B9-764A-9E57-9AABDFD7AA16}" type="sibTrans" cxnId="{6482D840-5E49-A84D-9D4F-404F977A33AF}">
      <dgm:prSet/>
      <dgm:spPr/>
      <dgm:t>
        <a:bodyPr/>
        <a:lstStyle/>
        <a:p>
          <a:endParaRPr lang="es-ES"/>
        </a:p>
      </dgm:t>
    </dgm:pt>
    <dgm:pt modelId="{DADB4032-BA86-6448-AAFC-1651FDBE8518}" type="pres">
      <dgm:prSet presAssocID="{8ABC2363-147F-CE40-99BF-C8FFBD7B0CE2}" presName="compositeShape" presStyleCnt="0">
        <dgm:presLayoutVars>
          <dgm:dir/>
          <dgm:resizeHandles/>
        </dgm:presLayoutVars>
      </dgm:prSet>
      <dgm:spPr/>
      <dgm:t>
        <a:bodyPr/>
        <a:lstStyle/>
        <a:p>
          <a:endParaRPr lang="es-ES"/>
        </a:p>
      </dgm:t>
    </dgm:pt>
    <dgm:pt modelId="{51A9F195-1D35-7543-B06A-6AB59F32C202}" type="pres">
      <dgm:prSet presAssocID="{8ABC2363-147F-CE40-99BF-C8FFBD7B0CE2}" presName="pyramid" presStyleLbl="node1" presStyleIdx="0" presStyleCnt="1"/>
      <dgm:spPr/>
    </dgm:pt>
    <dgm:pt modelId="{0EC4C904-E055-0D41-A307-22093290CB77}" type="pres">
      <dgm:prSet presAssocID="{8ABC2363-147F-CE40-99BF-C8FFBD7B0CE2}" presName="theList" presStyleCnt="0"/>
      <dgm:spPr/>
    </dgm:pt>
    <dgm:pt modelId="{B4A7840A-18F6-8543-8850-5324CD466E05}" type="pres">
      <dgm:prSet presAssocID="{D3F2B8E1-25CF-BF42-B4D6-246EF17659A1}" presName="aNode" presStyleLbl="fgAcc1" presStyleIdx="0" presStyleCnt="3">
        <dgm:presLayoutVars>
          <dgm:bulletEnabled val="1"/>
        </dgm:presLayoutVars>
      </dgm:prSet>
      <dgm:spPr/>
      <dgm:t>
        <a:bodyPr/>
        <a:lstStyle/>
        <a:p>
          <a:endParaRPr lang="es-ES"/>
        </a:p>
      </dgm:t>
    </dgm:pt>
    <dgm:pt modelId="{3FA5F442-90EB-9043-A669-5A0A141D1AB0}" type="pres">
      <dgm:prSet presAssocID="{D3F2B8E1-25CF-BF42-B4D6-246EF17659A1}" presName="aSpace" presStyleCnt="0"/>
      <dgm:spPr/>
    </dgm:pt>
    <dgm:pt modelId="{09FBE45C-F2AE-4548-9452-8026B710CBA5}" type="pres">
      <dgm:prSet presAssocID="{54EC8D89-B655-D744-B7CC-E41A28955C46}" presName="aNode" presStyleLbl="fgAcc1" presStyleIdx="1" presStyleCnt="3">
        <dgm:presLayoutVars>
          <dgm:bulletEnabled val="1"/>
        </dgm:presLayoutVars>
      </dgm:prSet>
      <dgm:spPr/>
      <dgm:t>
        <a:bodyPr/>
        <a:lstStyle/>
        <a:p>
          <a:endParaRPr lang="es-ES"/>
        </a:p>
      </dgm:t>
    </dgm:pt>
    <dgm:pt modelId="{B23281FF-0C67-6C41-9BEA-7C3E3CDA72F8}" type="pres">
      <dgm:prSet presAssocID="{54EC8D89-B655-D744-B7CC-E41A28955C46}" presName="aSpace" presStyleCnt="0"/>
      <dgm:spPr/>
    </dgm:pt>
    <dgm:pt modelId="{3C213807-032C-3349-A296-3E986036B6BC}" type="pres">
      <dgm:prSet presAssocID="{B747ADBC-209A-FF48-839B-7CCDDB5BD0DC}" presName="aNode" presStyleLbl="fgAcc1" presStyleIdx="2" presStyleCnt="3" custScaleX="227283" custScaleY="140596" custLinFactNeighborX="23165" custLinFactNeighborY="88857">
        <dgm:presLayoutVars>
          <dgm:bulletEnabled val="1"/>
        </dgm:presLayoutVars>
      </dgm:prSet>
      <dgm:spPr/>
      <dgm:t>
        <a:bodyPr/>
        <a:lstStyle/>
        <a:p>
          <a:endParaRPr lang="es-ES"/>
        </a:p>
      </dgm:t>
    </dgm:pt>
    <dgm:pt modelId="{A966F6FA-D9A9-704D-89C6-0E2442503232}" type="pres">
      <dgm:prSet presAssocID="{B747ADBC-209A-FF48-839B-7CCDDB5BD0DC}" presName="aSpace" presStyleCnt="0"/>
      <dgm:spPr/>
    </dgm:pt>
  </dgm:ptLst>
  <dgm:cxnLst>
    <dgm:cxn modelId="{6482D840-5E49-A84D-9D4F-404F977A33AF}" srcId="{8ABC2363-147F-CE40-99BF-C8FFBD7B0CE2}" destId="{B747ADBC-209A-FF48-839B-7CCDDB5BD0DC}" srcOrd="2" destOrd="0" parTransId="{EA4A7E53-5CEB-184B-8B83-E28D57C0756A}" sibTransId="{30A3ABCB-09B9-764A-9E57-9AABDFD7AA16}"/>
    <dgm:cxn modelId="{E9A5EECE-E5C1-3041-89D4-2CCA03258380}" srcId="{8ABC2363-147F-CE40-99BF-C8FFBD7B0CE2}" destId="{54EC8D89-B655-D744-B7CC-E41A28955C46}" srcOrd="1" destOrd="0" parTransId="{03DD6F6B-4C12-8E45-9AED-AB1099F4C33A}" sibTransId="{047CAEF2-3074-AF4F-B7BF-853B2781224B}"/>
    <dgm:cxn modelId="{5F8B4AD9-BE71-3B44-B61D-C7C0A007F23E}" srcId="{8ABC2363-147F-CE40-99BF-C8FFBD7B0CE2}" destId="{D3F2B8E1-25CF-BF42-B4D6-246EF17659A1}" srcOrd="0" destOrd="0" parTransId="{12899607-01CA-6348-BDBC-ABCDB808B094}" sibTransId="{8B0FF7AF-DD68-594C-9D18-84DF57B52D45}"/>
    <dgm:cxn modelId="{F9154BD6-4039-124A-9F19-4FB85E8A8509}" type="presOf" srcId="{D3F2B8E1-25CF-BF42-B4D6-246EF17659A1}" destId="{B4A7840A-18F6-8543-8850-5324CD466E05}" srcOrd="0" destOrd="0" presId="urn:microsoft.com/office/officeart/2005/8/layout/pyramid2"/>
    <dgm:cxn modelId="{D3D55A88-906E-514B-8E86-F7B95F3D95B5}" type="presOf" srcId="{54EC8D89-B655-D744-B7CC-E41A28955C46}" destId="{09FBE45C-F2AE-4548-9452-8026B710CBA5}" srcOrd="0" destOrd="0" presId="urn:microsoft.com/office/officeart/2005/8/layout/pyramid2"/>
    <dgm:cxn modelId="{FFF3FAEE-5007-9347-BDE5-DDE4FEF2DDFB}" type="presOf" srcId="{B747ADBC-209A-FF48-839B-7CCDDB5BD0DC}" destId="{3C213807-032C-3349-A296-3E986036B6BC}" srcOrd="0" destOrd="0" presId="urn:microsoft.com/office/officeart/2005/8/layout/pyramid2"/>
    <dgm:cxn modelId="{01DD8481-42D6-DC42-9732-2E4105433468}" type="presOf" srcId="{8ABC2363-147F-CE40-99BF-C8FFBD7B0CE2}" destId="{DADB4032-BA86-6448-AAFC-1651FDBE8518}" srcOrd="0" destOrd="0" presId="urn:microsoft.com/office/officeart/2005/8/layout/pyramid2"/>
    <dgm:cxn modelId="{2506A0A7-8F57-C94D-AD25-0116298254F5}" type="presParOf" srcId="{DADB4032-BA86-6448-AAFC-1651FDBE8518}" destId="{51A9F195-1D35-7543-B06A-6AB59F32C202}" srcOrd="0" destOrd="0" presId="urn:microsoft.com/office/officeart/2005/8/layout/pyramid2"/>
    <dgm:cxn modelId="{AF81C616-2F78-A646-99FD-EEFF95DADC26}" type="presParOf" srcId="{DADB4032-BA86-6448-AAFC-1651FDBE8518}" destId="{0EC4C904-E055-0D41-A307-22093290CB77}" srcOrd="1" destOrd="0" presId="urn:microsoft.com/office/officeart/2005/8/layout/pyramid2"/>
    <dgm:cxn modelId="{4C2895B6-F21B-4744-9AA8-E2B9DB1122A1}" type="presParOf" srcId="{0EC4C904-E055-0D41-A307-22093290CB77}" destId="{B4A7840A-18F6-8543-8850-5324CD466E05}" srcOrd="0" destOrd="0" presId="urn:microsoft.com/office/officeart/2005/8/layout/pyramid2"/>
    <dgm:cxn modelId="{CB6A06A3-2136-2243-8729-C7366F1D2560}" type="presParOf" srcId="{0EC4C904-E055-0D41-A307-22093290CB77}" destId="{3FA5F442-90EB-9043-A669-5A0A141D1AB0}" srcOrd="1" destOrd="0" presId="urn:microsoft.com/office/officeart/2005/8/layout/pyramid2"/>
    <dgm:cxn modelId="{D01CB637-3A63-4D4C-8F3F-DDCB2B6F82BB}" type="presParOf" srcId="{0EC4C904-E055-0D41-A307-22093290CB77}" destId="{09FBE45C-F2AE-4548-9452-8026B710CBA5}" srcOrd="2" destOrd="0" presId="urn:microsoft.com/office/officeart/2005/8/layout/pyramid2"/>
    <dgm:cxn modelId="{71209C0C-848A-5F45-B474-041FE6C7662E}" type="presParOf" srcId="{0EC4C904-E055-0D41-A307-22093290CB77}" destId="{B23281FF-0C67-6C41-9BEA-7C3E3CDA72F8}" srcOrd="3" destOrd="0" presId="urn:microsoft.com/office/officeart/2005/8/layout/pyramid2"/>
    <dgm:cxn modelId="{D38F5292-7397-B24D-8698-00D72D99F180}" type="presParOf" srcId="{0EC4C904-E055-0D41-A307-22093290CB77}" destId="{3C213807-032C-3349-A296-3E986036B6BC}" srcOrd="4" destOrd="0" presId="urn:microsoft.com/office/officeart/2005/8/layout/pyramid2"/>
    <dgm:cxn modelId="{64C3DF7C-3763-594B-AF14-4A38B18286B7}" type="presParOf" srcId="{0EC4C904-E055-0D41-A307-22093290CB77}" destId="{A966F6FA-D9A9-704D-89C6-0E244250323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7F9B6D-26F7-EB48-AA2E-2F22701D9116}"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s-ES"/>
        </a:p>
      </dgm:t>
    </dgm:pt>
    <dgm:pt modelId="{83460BB0-8458-5745-A894-BB9CEFC87DFA}">
      <dgm:prSet custT="1"/>
      <dgm:spPr/>
      <dgm:t>
        <a:bodyPr/>
        <a:lstStyle/>
        <a:p>
          <a:pPr rtl="0"/>
          <a:r>
            <a:rPr lang="es-ES_tradnl" sz="1400" smtClean="0"/>
            <a:t>Edad del niño</a:t>
          </a:r>
          <a:endParaRPr lang="es-ES_tradnl" sz="1400"/>
        </a:p>
      </dgm:t>
    </dgm:pt>
    <dgm:pt modelId="{628015FC-7EF1-074D-836E-1D59291F9A74}" type="parTrans" cxnId="{EF24B03B-0FFF-364B-98B5-FF4927B75110}">
      <dgm:prSet/>
      <dgm:spPr/>
      <dgm:t>
        <a:bodyPr/>
        <a:lstStyle/>
        <a:p>
          <a:endParaRPr lang="es-ES" sz="1400"/>
        </a:p>
      </dgm:t>
    </dgm:pt>
    <dgm:pt modelId="{552ECEC4-070D-D54B-B8A1-060AE02EEACC}" type="sibTrans" cxnId="{EF24B03B-0FFF-364B-98B5-FF4927B75110}">
      <dgm:prSet/>
      <dgm:spPr/>
      <dgm:t>
        <a:bodyPr/>
        <a:lstStyle/>
        <a:p>
          <a:endParaRPr lang="es-ES" sz="1400"/>
        </a:p>
      </dgm:t>
    </dgm:pt>
    <dgm:pt modelId="{9AE6B787-2AA6-8447-B897-F23365218FBD}">
      <dgm:prSet custT="1"/>
      <dgm:spPr/>
      <dgm:t>
        <a:bodyPr/>
        <a:lstStyle/>
        <a:p>
          <a:pPr rtl="0"/>
          <a:r>
            <a:rPr lang="es-ES_tradnl" sz="1400" dirty="0" smtClean="0"/>
            <a:t>Características de los padres o cuidadores</a:t>
          </a:r>
          <a:endParaRPr lang="es-ES_tradnl" sz="1400" dirty="0"/>
        </a:p>
      </dgm:t>
    </dgm:pt>
    <dgm:pt modelId="{3197B707-68D6-EA4B-95BC-5340AD04B005}" type="parTrans" cxnId="{7C379E4F-1FBD-B249-8BCD-C7AC31AC27A2}">
      <dgm:prSet/>
      <dgm:spPr/>
      <dgm:t>
        <a:bodyPr/>
        <a:lstStyle/>
        <a:p>
          <a:endParaRPr lang="es-ES" sz="1400"/>
        </a:p>
      </dgm:t>
    </dgm:pt>
    <dgm:pt modelId="{2F247E8D-7823-2D4F-919C-E74BF6FED9BB}" type="sibTrans" cxnId="{7C379E4F-1FBD-B249-8BCD-C7AC31AC27A2}">
      <dgm:prSet/>
      <dgm:spPr/>
      <dgm:t>
        <a:bodyPr/>
        <a:lstStyle/>
        <a:p>
          <a:endParaRPr lang="es-ES" sz="1400"/>
        </a:p>
      </dgm:t>
    </dgm:pt>
    <dgm:pt modelId="{CE698B66-2018-0A49-92C3-77025077C78E}">
      <dgm:prSet custT="1"/>
      <dgm:spPr/>
      <dgm:t>
        <a:bodyPr/>
        <a:lstStyle/>
        <a:p>
          <a:pPr rtl="0"/>
          <a:r>
            <a:rPr lang="es-ES_tradnl" sz="1400" smtClean="0"/>
            <a:t>Relaciones ( Familia) </a:t>
          </a:r>
          <a:endParaRPr lang="es-ES_tradnl" sz="1400"/>
        </a:p>
      </dgm:t>
    </dgm:pt>
    <dgm:pt modelId="{C6AD7C86-CB29-134A-920C-DCEBC200EF8A}" type="parTrans" cxnId="{D20F9B6A-B77A-174A-AE9E-705DB16D7AEC}">
      <dgm:prSet/>
      <dgm:spPr/>
      <dgm:t>
        <a:bodyPr/>
        <a:lstStyle/>
        <a:p>
          <a:endParaRPr lang="es-ES" sz="1400"/>
        </a:p>
      </dgm:t>
    </dgm:pt>
    <dgm:pt modelId="{5F62A7BF-E47B-A94D-9631-E535B51871D6}" type="sibTrans" cxnId="{D20F9B6A-B77A-174A-AE9E-705DB16D7AEC}">
      <dgm:prSet/>
      <dgm:spPr/>
      <dgm:t>
        <a:bodyPr/>
        <a:lstStyle/>
        <a:p>
          <a:endParaRPr lang="es-ES" sz="1400"/>
        </a:p>
      </dgm:t>
    </dgm:pt>
    <dgm:pt modelId="{2B38A28F-9033-9A4B-863C-B04AD4C726A4}">
      <dgm:prSet custT="1"/>
      <dgm:spPr/>
      <dgm:t>
        <a:bodyPr/>
        <a:lstStyle/>
        <a:p>
          <a:pPr rtl="0"/>
          <a:r>
            <a:rPr lang="es-ES_tradnl" sz="1400" dirty="0" smtClean="0"/>
            <a:t>Sociales y comunitarios. </a:t>
          </a:r>
          <a:endParaRPr lang="es-ES_tradnl" sz="1400" dirty="0"/>
        </a:p>
      </dgm:t>
    </dgm:pt>
    <dgm:pt modelId="{43C4EDD3-A973-EE41-A038-65C58574D0A1}" type="parTrans" cxnId="{36011A5B-31F1-4B4D-BE17-D745DDF80CCE}">
      <dgm:prSet/>
      <dgm:spPr/>
      <dgm:t>
        <a:bodyPr/>
        <a:lstStyle/>
        <a:p>
          <a:endParaRPr lang="es-ES" sz="1400"/>
        </a:p>
      </dgm:t>
    </dgm:pt>
    <dgm:pt modelId="{B4574AE0-6361-6B48-88FE-83C95FF2EB4D}" type="sibTrans" cxnId="{36011A5B-31F1-4B4D-BE17-D745DDF80CCE}">
      <dgm:prSet/>
      <dgm:spPr/>
      <dgm:t>
        <a:bodyPr/>
        <a:lstStyle/>
        <a:p>
          <a:endParaRPr lang="es-ES" sz="1400"/>
        </a:p>
      </dgm:t>
    </dgm:pt>
    <dgm:pt modelId="{53D52656-2688-B74E-A109-5034343DFCDA}" type="pres">
      <dgm:prSet presAssocID="{CC7F9B6D-26F7-EB48-AA2E-2F22701D9116}" presName="Name0" presStyleCnt="0">
        <dgm:presLayoutVars>
          <dgm:dir/>
          <dgm:animLvl val="lvl"/>
          <dgm:resizeHandles val="exact"/>
        </dgm:presLayoutVars>
      </dgm:prSet>
      <dgm:spPr/>
      <dgm:t>
        <a:bodyPr/>
        <a:lstStyle/>
        <a:p>
          <a:endParaRPr lang="es-ES"/>
        </a:p>
      </dgm:t>
    </dgm:pt>
    <dgm:pt modelId="{02DE96DF-EFD5-574A-8A0E-D8B7E5E4177F}" type="pres">
      <dgm:prSet presAssocID="{CC7F9B6D-26F7-EB48-AA2E-2F22701D9116}" presName="tSp" presStyleCnt="0"/>
      <dgm:spPr/>
    </dgm:pt>
    <dgm:pt modelId="{FF75051C-6307-8442-8EA3-B8420A6B1212}" type="pres">
      <dgm:prSet presAssocID="{CC7F9B6D-26F7-EB48-AA2E-2F22701D9116}" presName="bSp" presStyleCnt="0"/>
      <dgm:spPr/>
    </dgm:pt>
    <dgm:pt modelId="{5DE7C05D-F441-754C-9C48-C37913501955}" type="pres">
      <dgm:prSet presAssocID="{CC7F9B6D-26F7-EB48-AA2E-2F22701D9116}" presName="process" presStyleCnt="0"/>
      <dgm:spPr/>
    </dgm:pt>
    <dgm:pt modelId="{E738D1A3-73B8-9349-8517-30F1A6960B25}" type="pres">
      <dgm:prSet presAssocID="{83460BB0-8458-5745-A894-BB9CEFC87DFA}" presName="composite1" presStyleCnt="0"/>
      <dgm:spPr/>
    </dgm:pt>
    <dgm:pt modelId="{873D281A-CAFF-8041-B093-FFE759C9D19B}" type="pres">
      <dgm:prSet presAssocID="{83460BB0-8458-5745-A894-BB9CEFC87DFA}" presName="dummyNode1" presStyleLbl="node1" presStyleIdx="0" presStyleCnt="4"/>
      <dgm:spPr/>
    </dgm:pt>
    <dgm:pt modelId="{45D55A41-C601-074D-AEBC-E7EB2A6BB2A6}" type="pres">
      <dgm:prSet presAssocID="{83460BB0-8458-5745-A894-BB9CEFC87DFA}" presName="childNode1" presStyleLbl="bgAcc1" presStyleIdx="0" presStyleCnt="4">
        <dgm:presLayoutVars>
          <dgm:bulletEnabled val="1"/>
        </dgm:presLayoutVars>
      </dgm:prSet>
      <dgm:spPr/>
    </dgm:pt>
    <dgm:pt modelId="{2DD86ABE-5C16-6942-97FB-0B34D32D6B41}" type="pres">
      <dgm:prSet presAssocID="{83460BB0-8458-5745-A894-BB9CEFC87DFA}" presName="childNode1tx" presStyleLbl="bgAcc1" presStyleIdx="0" presStyleCnt="4">
        <dgm:presLayoutVars>
          <dgm:bulletEnabled val="1"/>
        </dgm:presLayoutVars>
      </dgm:prSet>
      <dgm:spPr/>
    </dgm:pt>
    <dgm:pt modelId="{18A9E0FF-C42F-A642-9E68-D25D6903848D}" type="pres">
      <dgm:prSet presAssocID="{83460BB0-8458-5745-A894-BB9CEFC87DFA}" presName="parentNode1" presStyleLbl="node1" presStyleIdx="0" presStyleCnt="4" custScaleX="122227" custScaleY="144078">
        <dgm:presLayoutVars>
          <dgm:chMax val="1"/>
          <dgm:bulletEnabled val="1"/>
        </dgm:presLayoutVars>
      </dgm:prSet>
      <dgm:spPr/>
      <dgm:t>
        <a:bodyPr/>
        <a:lstStyle/>
        <a:p>
          <a:endParaRPr lang="es-ES"/>
        </a:p>
      </dgm:t>
    </dgm:pt>
    <dgm:pt modelId="{60B97BB0-10CA-4749-B6DE-B1E1FB40198C}" type="pres">
      <dgm:prSet presAssocID="{83460BB0-8458-5745-A894-BB9CEFC87DFA}" presName="connSite1" presStyleCnt="0"/>
      <dgm:spPr/>
    </dgm:pt>
    <dgm:pt modelId="{F199F341-704F-F24E-B742-9C6152B1C22D}" type="pres">
      <dgm:prSet presAssocID="{552ECEC4-070D-D54B-B8A1-060AE02EEACC}" presName="Name9" presStyleLbl="sibTrans2D1" presStyleIdx="0" presStyleCnt="3"/>
      <dgm:spPr/>
      <dgm:t>
        <a:bodyPr/>
        <a:lstStyle/>
        <a:p>
          <a:endParaRPr lang="es-ES"/>
        </a:p>
      </dgm:t>
    </dgm:pt>
    <dgm:pt modelId="{E711AA19-FEBF-E44E-A462-5C2A2A5B896F}" type="pres">
      <dgm:prSet presAssocID="{9AE6B787-2AA6-8447-B897-F23365218FBD}" presName="composite2" presStyleCnt="0"/>
      <dgm:spPr/>
    </dgm:pt>
    <dgm:pt modelId="{892D3899-C3A3-AF47-97CF-CA325585764D}" type="pres">
      <dgm:prSet presAssocID="{9AE6B787-2AA6-8447-B897-F23365218FBD}" presName="dummyNode2" presStyleLbl="node1" presStyleIdx="0" presStyleCnt="4"/>
      <dgm:spPr/>
    </dgm:pt>
    <dgm:pt modelId="{077CD482-3D84-DF41-A04D-E33188451906}" type="pres">
      <dgm:prSet presAssocID="{9AE6B787-2AA6-8447-B897-F23365218FBD}" presName="childNode2" presStyleLbl="bgAcc1" presStyleIdx="1" presStyleCnt="4">
        <dgm:presLayoutVars>
          <dgm:bulletEnabled val="1"/>
        </dgm:presLayoutVars>
      </dgm:prSet>
      <dgm:spPr/>
    </dgm:pt>
    <dgm:pt modelId="{83A41B03-2A4A-5242-9031-1D1904B7D0DB}" type="pres">
      <dgm:prSet presAssocID="{9AE6B787-2AA6-8447-B897-F23365218FBD}" presName="childNode2tx" presStyleLbl="bgAcc1" presStyleIdx="1" presStyleCnt="4">
        <dgm:presLayoutVars>
          <dgm:bulletEnabled val="1"/>
        </dgm:presLayoutVars>
      </dgm:prSet>
      <dgm:spPr/>
    </dgm:pt>
    <dgm:pt modelId="{20DDBAC6-724E-C949-AD29-D05BBCCF1B99}" type="pres">
      <dgm:prSet presAssocID="{9AE6B787-2AA6-8447-B897-F23365218FBD}" presName="parentNode2" presStyleLbl="node1" presStyleIdx="1" presStyleCnt="4" custScaleX="113895" custScaleY="148083">
        <dgm:presLayoutVars>
          <dgm:chMax val="0"/>
          <dgm:bulletEnabled val="1"/>
        </dgm:presLayoutVars>
      </dgm:prSet>
      <dgm:spPr/>
      <dgm:t>
        <a:bodyPr/>
        <a:lstStyle/>
        <a:p>
          <a:endParaRPr lang="es-ES"/>
        </a:p>
      </dgm:t>
    </dgm:pt>
    <dgm:pt modelId="{BFE09FE8-85F9-8C46-A430-C24A7FBC7FC4}" type="pres">
      <dgm:prSet presAssocID="{9AE6B787-2AA6-8447-B897-F23365218FBD}" presName="connSite2" presStyleCnt="0"/>
      <dgm:spPr/>
    </dgm:pt>
    <dgm:pt modelId="{4A3221F6-25FD-9F46-8115-8BFD58087C4C}" type="pres">
      <dgm:prSet presAssocID="{2F247E8D-7823-2D4F-919C-E74BF6FED9BB}" presName="Name18" presStyleLbl="sibTrans2D1" presStyleIdx="1" presStyleCnt="3"/>
      <dgm:spPr/>
      <dgm:t>
        <a:bodyPr/>
        <a:lstStyle/>
        <a:p>
          <a:endParaRPr lang="es-ES"/>
        </a:p>
      </dgm:t>
    </dgm:pt>
    <dgm:pt modelId="{FF11C556-B8E7-244F-93DB-B7CABD75E24E}" type="pres">
      <dgm:prSet presAssocID="{CE698B66-2018-0A49-92C3-77025077C78E}" presName="composite1" presStyleCnt="0"/>
      <dgm:spPr/>
    </dgm:pt>
    <dgm:pt modelId="{ECD901D2-BC74-8445-B3E1-8661368D0FA3}" type="pres">
      <dgm:prSet presAssocID="{CE698B66-2018-0A49-92C3-77025077C78E}" presName="dummyNode1" presStyleLbl="node1" presStyleIdx="1" presStyleCnt="4"/>
      <dgm:spPr/>
    </dgm:pt>
    <dgm:pt modelId="{F8BAE19D-49B2-6340-907F-AF1C97462B56}" type="pres">
      <dgm:prSet presAssocID="{CE698B66-2018-0A49-92C3-77025077C78E}" presName="childNode1" presStyleLbl="bgAcc1" presStyleIdx="2" presStyleCnt="4">
        <dgm:presLayoutVars>
          <dgm:bulletEnabled val="1"/>
        </dgm:presLayoutVars>
      </dgm:prSet>
      <dgm:spPr/>
    </dgm:pt>
    <dgm:pt modelId="{0732E088-0104-8A4C-8431-29FE3CB4D178}" type="pres">
      <dgm:prSet presAssocID="{CE698B66-2018-0A49-92C3-77025077C78E}" presName="childNode1tx" presStyleLbl="bgAcc1" presStyleIdx="2" presStyleCnt="4">
        <dgm:presLayoutVars>
          <dgm:bulletEnabled val="1"/>
        </dgm:presLayoutVars>
      </dgm:prSet>
      <dgm:spPr/>
    </dgm:pt>
    <dgm:pt modelId="{88016AB8-3F15-844D-A0E6-A4B86C515E82}" type="pres">
      <dgm:prSet presAssocID="{CE698B66-2018-0A49-92C3-77025077C78E}" presName="parentNode1" presStyleLbl="node1" presStyleIdx="2" presStyleCnt="4" custScaleX="140397" custScaleY="198060">
        <dgm:presLayoutVars>
          <dgm:chMax val="1"/>
          <dgm:bulletEnabled val="1"/>
        </dgm:presLayoutVars>
      </dgm:prSet>
      <dgm:spPr/>
      <dgm:t>
        <a:bodyPr/>
        <a:lstStyle/>
        <a:p>
          <a:endParaRPr lang="es-ES"/>
        </a:p>
      </dgm:t>
    </dgm:pt>
    <dgm:pt modelId="{8AD05D65-7CD8-DA4E-B3F0-8168B7B92057}" type="pres">
      <dgm:prSet presAssocID="{CE698B66-2018-0A49-92C3-77025077C78E}" presName="connSite1" presStyleCnt="0"/>
      <dgm:spPr/>
    </dgm:pt>
    <dgm:pt modelId="{74E23546-691D-CD47-8F2E-341B5A92847D}" type="pres">
      <dgm:prSet presAssocID="{5F62A7BF-E47B-A94D-9631-E535B51871D6}" presName="Name9" presStyleLbl="sibTrans2D1" presStyleIdx="2" presStyleCnt="3"/>
      <dgm:spPr/>
      <dgm:t>
        <a:bodyPr/>
        <a:lstStyle/>
        <a:p>
          <a:endParaRPr lang="es-ES"/>
        </a:p>
      </dgm:t>
    </dgm:pt>
    <dgm:pt modelId="{3D7A85C0-BAF1-7A47-AD96-D465FF976DA8}" type="pres">
      <dgm:prSet presAssocID="{2B38A28F-9033-9A4B-863C-B04AD4C726A4}" presName="composite2" presStyleCnt="0"/>
      <dgm:spPr/>
    </dgm:pt>
    <dgm:pt modelId="{422B564D-72B8-334B-AE97-123BC4F14318}" type="pres">
      <dgm:prSet presAssocID="{2B38A28F-9033-9A4B-863C-B04AD4C726A4}" presName="dummyNode2" presStyleLbl="node1" presStyleIdx="2" presStyleCnt="4"/>
      <dgm:spPr/>
    </dgm:pt>
    <dgm:pt modelId="{BABAF2E4-45B5-8647-8A71-B01052F7DC39}" type="pres">
      <dgm:prSet presAssocID="{2B38A28F-9033-9A4B-863C-B04AD4C726A4}" presName="childNode2" presStyleLbl="bgAcc1" presStyleIdx="3" presStyleCnt="4">
        <dgm:presLayoutVars>
          <dgm:bulletEnabled val="1"/>
        </dgm:presLayoutVars>
      </dgm:prSet>
      <dgm:spPr/>
    </dgm:pt>
    <dgm:pt modelId="{6198F0C5-A4B2-2040-828E-039BF2FB7957}" type="pres">
      <dgm:prSet presAssocID="{2B38A28F-9033-9A4B-863C-B04AD4C726A4}" presName="childNode2tx" presStyleLbl="bgAcc1" presStyleIdx="3" presStyleCnt="4">
        <dgm:presLayoutVars>
          <dgm:bulletEnabled val="1"/>
        </dgm:presLayoutVars>
      </dgm:prSet>
      <dgm:spPr/>
    </dgm:pt>
    <dgm:pt modelId="{AF81D1C5-104B-FF41-AA92-D062D8405732}" type="pres">
      <dgm:prSet presAssocID="{2B38A28F-9033-9A4B-863C-B04AD4C726A4}" presName="parentNode2" presStyleLbl="node1" presStyleIdx="3" presStyleCnt="4" custScaleX="118753" custScaleY="156746">
        <dgm:presLayoutVars>
          <dgm:chMax val="0"/>
          <dgm:bulletEnabled val="1"/>
        </dgm:presLayoutVars>
      </dgm:prSet>
      <dgm:spPr/>
      <dgm:t>
        <a:bodyPr/>
        <a:lstStyle/>
        <a:p>
          <a:endParaRPr lang="es-ES"/>
        </a:p>
      </dgm:t>
    </dgm:pt>
    <dgm:pt modelId="{CFC66D4E-652C-E746-9FD1-0F3F1C980856}" type="pres">
      <dgm:prSet presAssocID="{2B38A28F-9033-9A4B-863C-B04AD4C726A4}" presName="connSite2" presStyleCnt="0"/>
      <dgm:spPr/>
    </dgm:pt>
  </dgm:ptLst>
  <dgm:cxnLst>
    <dgm:cxn modelId="{B8A8D88A-4A8E-934C-A68B-4AD9034F75E2}" type="presOf" srcId="{83460BB0-8458-5745-A894-BB9CEFC87DFA}" destId="{18A9E0FF-C42F-A642-9E68-D25D6903848D}" srcOrd="0" destOrd="0" presId="urn:microsoft.com/office/officeart/2005/8/layout/hProcess4"/>
    <dgm:cxn modelId="{EF24B03B-0FFF-364B-98B5-FF4927B75110}" srcId="{CC7F9B6D-26F7-EB48-AA2E-2F22701D9116}" destId="{83460BB0-8458-5745-A894-BB9CEFC87DFA}" srcOrd="0" destOrd="0" parTransId="{628015FC-7EF1-074D-836E-1D59291F9A74}" sibTransId="{552ECEC4-070D-D54B-B8A1-060AE02EEACC}"/>
    <dgm:cxn modelId="{36011A5B-31F1-4B4D-BE17-D745DDF80CCE}" srcId="{CC7F9B6D-26F7-EB48-AA2E-2F22701D9116}" destId="{2B38A28F-9033-9A4B-863C-B04AD4C726A4}" srcOrd="3" destOrd="0" parTransId="{43C4EDD3-A973-EE41-A038-65C58574D0A1}" sibTransId="{B4574AE0-6361-6B48-88FE-83C95FF2EB4D}"/>
    <dgm:cxn modelId="{3ECAD595-31E0-9F45-A185-C1A583D8D24A}" type="presOf" srcId="{5F62A7BF-E47B-A94D-9631-E535B51871D6}" destId="{74E23546-691D-CD47-8F2E-341B5A92847D}" srcOrd="0" destOrd="0" presId="urn:microsoft.com/office/officeart/2005/8/layout/hProcess4"/>
    <dgm:cxn modelId="{800C8A2F-D6E6-6C40-8B5F-6A899E84E403}" type="presOf" srcId="{2B38A28F-9033-9A4B-863C-B04AD4C726A4}" destId="{AF81D1C5-104B-FF41-AA92-D062D8405732}" srcOrd="0" destOrd="0" presId="urn:microsoft.com/office/officeart/2005/8/layout/hProcess4"/>
    <dgm:cxn modelId="{1F176279-E8E1-A948-88B2-898BED2F8162}" type="presOf" srcId="{9AE6B787-2AA6-8447-B897-F23365218FBD}" destId="{20DDBAC6-724E-C949-AD29-D05BBCCF1B99}" srcOrd="0" destOrd="0" presId="urn:microsoft.com/office/officeart/2005/8/layout/hProcess4"/>
    <dgm:cxn modelId="{7C379E4F-1FBD-B249-8BCD-C7AC31AC27A2}" srcId="{CC7F9B6D-26F7-EB48-AA2E-2F22701D9116}" destId="{9AE6B787-2AA6-8447-B897-F23365218FBD}" srcOrd="1" destOrd="0" parTransId="{3197B707-68D6-EA4B-95BC-5340AD04B005}" sibTransId="{2F247E8D-7823-2D4F-919C-E74BF6FED9BB}"/>
    <dgm:cxn modelId="{8364A8B2-A591-E64F-93CD-F3E854CEF23C}" type="presOf" srcId="{552ECEC4-070D-D54B-B8A1-060AE02EEACC}" destId="{F199F341-704F-F24E-B742-9C6152B1C22D}" srcOrd="0" destOrd="0" presId="urn:microsoft.com/office/officeart/2005/8/layout/hProcess4"/>
    <dgm:cxn modelId="{D20F9B6A-B77A-174A-AE9E-705DB16D7AEC}" srcId="{CC7F9B6D-26F7-EB48-AA2E-2F22701D9116}" destId="{CE698B66-2018-0A49-92C3-77025077C78E}" srcOrd="2" destOrd="0" parTransId="{C6AD7C86-CB29-134A-920C-DCEBC200EF8A}" sibTransId="{5F62A7BF-E47B-A94D-9631-E535B51871D6}"/>
    <dgm:cxn modelId="{44D327B3-F08D-1E41-96B4-7A2269F59763}" type="presOf" srcId="{2F247E8D-7823-2D4F-919C-E74BF6FED9BB}" destId="{4A3221F6-25FD-9F46-8115-8BFD58087C4C}" srcOrd="0" destOrd="0" presId="urn:microsoft.com/office/officeart/2005/8/layout/hProcess4"/>
    <dgm:cxn modelId="{81E9239B-399B-1D4D-9F76-D6BD8104D338}" type="presOf" srcId="{CC7F9B6D-26F7-EB48-AA2E-2F22701D9116}" destId="{53D52656-2688-B74E-A109-5034343DFCDA}" srcOrd="0" destOrd="0" presId="urn:microsoft.com/office/officeart/2005/8/layout/hProcess4"/>
    <dgm:cxn modelId="{E3737B91-BBD6-EA43-AFD1-566A36C6B4AC}" type="presOf" srcId="{CE698B66-2018-0A49-92C3-77025077C78E}" destId="{88016AB8-3F15-844D-A0E6-A4B86C515E82}" srcOrd="0" destOrd="0" presId="urn:microsoft.com/office/officeart/2005/8/layout/hProcess4"/>
    <dgm:cxn modelId="{EF4BCD47-88E0-1D42-8B9D-C14C67EA9F6D}" type="presParOf" srcId="{53D52656-2688-B74E-A109-5034343DFCDA}" destId="{02DE96DF-EFD5-574A-8A0E-D8B7E5E4177F}" srcOrd="0" destOrd="0" presId="urn:microsoft.com/office/officeart/2005/8/layout/hProcess4"/>
    <dgm:cxn modelId="{8F3EE3D0-F505-9746-9723-20FA62ED1E97}" type="presParOf" srcId="{53D52656-2688-B74E-A109-5034343DFCDA}" destId="{FF75051C-6307-8442-8EA3-B8420A6B1212}" srcOrd="1" destOrd="0" presId="urn:microsoft.com/office/officeart/2005/8/layout/hProcess4"/>
    <dgm:cxn modelId="{F9F110A2-130B-624A-A9F0-222C4DE066D6}" type="presParOf" srcId="{53D52656-2688-B74E-A109-5034343DFCDA}" destId="{5DE7C05D-F441-754C-9C48-C37913501955}" srcOrd="2" destOrd="0" presId="urn:microsoft.com/office/officeart/2005/8/layout/hProcess4"/>
    <dgm:cxn modelId="{2BF14F92-195F-7A4B-B17D-255AA878EC06}" type="presParOf" srcId="{5DE7C05D-F441-754C-9C48-C37913501955}" destId="{E738D1A3-73B8-9349-8517-30F1A6960B25}" srcOrd="0" destOrd="0" presId="urn:microsoft.com/office/officeart/2005/8/layout/hProcess4"/>
    <dgm:cxn modelId="{712D4A79-326C-F845-A59E-9A0ADFDCBC7F}" type="presParOf" srcId="{E738D1A3-73B8-9349-8517-30F1A6960B25}" destId="{873D281A-CAFF-8041-B093-FFE759C9D19B}" srcOrd="0" destOrd="0" presId="urn:microsoft.com/office/officeart/2005/8/layout/hProcess4"/>
    <dgm:cxn modelId="{548BCE4F-671F-6347-BE30-776C1E059999}" type="presParOf" srcId="{E738D1A3-73B8-9349-8517-30F1A6960B25}" destId="{45D55A41-C601-074D-AEBC-E7EB2A6BB2A6}" srcOrd="1" destOrd="0" presId="urn:microsoft.com/office/officeart/2005/8/layout/hProcess4"/>
    <dgm:cxn modelId="{02935FA7-B5A5-A94C-9D99-661BDABA457B}" type="presParOf" srcId="{E738D1A3-73B8-9349-8517-30F1A6960B25}" destId="{2DD86ABE-5C16-6942-97FB-0B34D32D6B41}" srcOrd="2" destOrd="0" presId="urn:microsoft.com/office/officeart/2005/8/layout/hProcess4"/>
    <dgm:cxn modelId="{A869C870-EFCC-A346-9CBA-5F216D137469}" type="presParOf" srcId="{E738D1A3-73B8-9349-8517-30F1A6960B25}" destId="{18A9E0FF-C42F-A642-9E68-D25D6903848D}" srcOrd="3" destOrd="0" presId="urn:microsoft.com/office/officeart/2005/8/layout/hProcess4"/>
    <dgm:cxn modelId="{466CC79D-9CD2-2D41-A36E-3DDBE8F15900}" type="presParOf" srcId="{E738D1A3-73B8-9349-8517-30F1A6960B25}" destId="{60B97BB0-10CA-4749-B6DE-B1E1FB40198C}" srcOrd="4" destOrd="0" presId="urn:microsoft.com/office/officeart/2005/8/layout/hProcess4"/>
    <dgm:cxn modelId="{194FDE86-D097-034D-BED6-3A7D0EA4FEB0}" type="presParOf" srcId="{5DE7C05D-F441-754C-9C48-C37913501955}" destId="{F199F341-704F-F24E-B742-9C6152B1C22D}" srcOrd="1" destOrd="0" presId="urn:microsoft.com/office/officeart/2005/8/layout/hProcess4"/>
    <dgm:cxn modelId="{865345A8-95A4-734E-8EC4-19B0E8CBA3F0}" type="presParOf" srcId="{5DE7C05D-F441-754C-9C48-C37913501955}" destId="{E711AA19-FEBF-E44E-A462-5C2A2A5B896F}" srcOrd="2" destOrd="0" presId="urn:microsoft.com/office/officeart/2005/8/layout/hProcess4"/>
    <dgm:cxn modelId="{83A73D15-E375-CC4A-AAAB-A4BE38F4DD86}" type="presParOf" srcId="{E711AA19-FEBF-E44E-A462-5C2A2A5B896F}" destId="{892D3899-C3A3-AF47-97CF-CA325585764D}" srcOrd="0" destOrd="0" presId="urn:microsoft.com/office/officeart/2005/8/layout/hProcess4"/>
    <dgm:cxn modelId="{B5231E5F-73FD-924B-AD08-DF9035A5170A}" type="presParOf" srcId="{E711AA19-FEBF-E44E-A462-5C2A2A5B896F}" destId="{077CD482-3D84-DF41-A04D-E33188451906}" srcOrd="1" destOrd="0" presId="urn:microsoft.com/office/officeart/2005/8/layout/hProcess4"/>
    <dgm:cxn modelId="{2B059402-A5C2-4843-ACAF-B71A4459E342}" type="presParOf" srcId="{E711AA19-FEBF-E44E-A462-5C2A2A5B896F}" destId="{83A41B03-2A4A-5242-9031-1D1904B7D0DB}" srcOrd="2" destOrd="0" presId="urn:microsoft.com/office/officeart/2005/8/layout/hProcess4"/>
    <dgm:cxn modelId="{ECD4D5FA-95E6-CE42-A3F0-A0A36332EB73}" type="presParOf" srcId="{E711AA19-FEBF-E44E-A462-5C2A2A5B896F}" destId="{20DDBAC6-724E-C949-AD29-D05BBCCF1B99}" srcOrd="3" destOrd="0" presId="urn:microsoft.com/office/officeart/2005/8/layout/hProcess4"/>
    <dgm:cxn modelId="{4F0C3D84-0C86-864D-AF63-BE99AFC695B7}" type="presParOf" srcId="{E711AA19-FEBF-E44E-A462-5C2A2A5B896F}" destId="{BFE09FE8-85F9-8C46-A430-C24A7FBC7FC4}" srcOrd="4" destOrd="0" presId="urn:microsoft.com/office/officeart/2005/8/layout/hProcess4"/>
    <dgm:cxn modelId="{6BDC6FBE-51E7-2146-B8CA-D63A50726A1D}" type="presParOf" srcId="{5DE7C05D-F441-754C-9C48-C37913501955}" destId="{4A3221F6-25FD-9F46-8115-8BFD58087C4C}" srcOrd="3" destOrd="0" presId="urn:microsoft.com/office/officeart/2005/8/layout/hProcess4"/>
    <dgm:cxn modelId="{33141EEC-D2F5-7443-9305-F57A0C08AD4B}" type="presParOf" srcId="{5DE7C05D-F441-754C-9C48-C37913501955}" destId="{FF11C556-B8E7-244F-93DB-B7CABD75E24E}" srcOrd="4" destOrd="0" presId="urn:microsoft.com/office/officeart/2005/8/layout/hProcess4"/>
    <dgm:cxn modelId="{20683F34-C8DF-C14D-99D9-7F419953A83A}" type="presParOf" srcId="{FF11C556-B8E7-244F-93DB-B7CABD75E24E}" destId="{ECD901D2-BC74-8445-B3E1-8661368D0FA3}" srcOrd="0" destOrd="0" presId="urn:microsoft.com/office/officeart/2005/8/layout/hProcess4"/>
    <dgm:cxn modelId="{D790E293-7581-8943-A094-C27EF9CE2195}" type="presParOf" srcId="{FF11C556-B8E7-244F-93DB-B7CABD75E24E}" destId="{F8BAE19D-49B2-6340-907F-AF1C97462B56}" srcOrd="1" destOrd="0" presId="urn:microsoft.com/office/officeart/2005/8/layout/hProcess4"/>
    <dgm:cxn modelId="{8EA18D44-474F-E34F-9C48-5DBFEC84582F}" type="presParOf" srcId="{FF11C556-B8E7-244F-93DB-B7CABD75E24E}" destId="{0732E088-0104-8A4C-8431-29FE3CB4D178}" srcOrd="2" destOrd="0" presId="urn:microsoft.com/office/officeart/2005/8/layout/hProcess4"/>
    <dgm:cxn modelId="{0E4D818C-AB0D-0648-83C2-D0F9B217DB25}" type="presParOf" srcId="{FF11C556-B8E7-244F-93DB-B7CABD75E24E}" destId="{88016AB8-3F15-844D-A0E6-A4B86C515E82}" srcOrd="3" destOrd="0" presId="urn:microsoft.com/office/officeart/2005/8/layout/hProcess4"/>
    <dgm:cxn modelId="{7375876E-20B3-8046-8F68-F970AEBFD63E}" type="presParOf" srcId="{FF11C556-B8E7-244F-93DB-B7CABD75E24E}" destId="{8AD05D65-7CD8-DA4E-B3F0-8168B7B92057}" srcOrd="4" destOrd="0" presId="urn:microsoft.com/office/officeart/2005/8/layout/hProcess4"/>
    <dgm:cxn modelId="{F77C9C39-FF5C-1C4F-8B1C-1709B253F947}" type="presParOf" srcId="{5DE7C05D-F441-754C-9C48-C37913501955}" destId="{74E23546-691D-CD47-8F2E-341B5A92847D}" srcOrd="5" destOrd="0" presId="urn:microsoft.com/office/officeart/2005/8/layout/hProcess4"/>
    <dgm:cxn modelId="{B3E6789C-AB6B-2343-BB2B-D3EEDAF047CE}" type="presParOf" srcId="{5DE7C05D-F441-754C-9C48-C37913501955}" destId="{3D7A85C0-BAF1-7A47-AD96-D465FF976DA8}" srcOrd="6" destOrd="0" presId="urn:microsoft.com/office/officeart/2005/8/layout/hProcess4"/>
    <dgm:cxn modelId="{739DC89F-9632-7044-BD95-DF62B798899D}" type="presParOf" srcId="{3D7A85C0-BAF1-7A47-AD96-D465FF976DA8}" destId="{422B564D-72B8-334B-AE97-123BC4F14318}" srcOrd="0" destOrd="0" presId="urn:microsoft.com/office/officeart/2005/8/layout/hProcess4"/>
    <dgm:cxn modelId="{90C1CA82-055F-9B4F-8919-44D77891CCDB}" type="presParOf" srcId="{3D7A85C0-BAF1-7A47-AD96-D465FF976DA8}" destId="{BABAF2E4-45B5-8647-8A71-B01052F7DC39}" srcOrd="1" destOrd="0" presId="urn:microsoft.com/office/officeart/2005/8/layout/hProcess4"/>
    <dgm:cxn modelId="{C55FA4A7-1BE2-D949-9847-45A90D19EF0C}" type="presParOf" srcId="{3D7A85C0-BAF1-7A47-AD96-D465FF976DA8}" destId="{6198F0C5-A4B2-2040-828E-039BF2FB7957}" srcOrd="2" destOrd="0" presId="urn:microsoft.com/office/officeart/2005/8/layout/hProcess4"/>
    <dgm:cxn modelId="{C1F9B906-19A8-654F-A076-A345003D089B}" type="presParOf" srcId="{3D7A85C0-BAF1-7A47-AD96-D465FF976DA8}" destId="{AF81D1C5-104B-FF41-AA92-D062D8405732}" srcOrd="3" destOrd="0" presId="urn:microsoft.com/office/officeart/2005/8/layout/hProcess4"/>
    <dgm:cxn modelId="{11709915-C44D-2041-97BA-7DF0D4506C62}" type="presParOf" srcId="{3D7A85C0-BAF1-7A47-AD96-D465FF976DA8}" destId="{CFC66D4E-652C-E746-9FD1-0F3F1C98085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A34467-C7B0-8241-9140-A83A70EF82D5}"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s-ES"/>
        </a:p>
      </dgm:t>
    </dgm:pt>
    <dgm:pt modelId="{9A54312F-F149-5E4E-B547-896DA72B2620}">
      <dgm:prSet/>
      <dgm:spPr/>
      <dgm:t>
        <a:bodyPr/>
        <a:lstStyle/>
        <a:p>
          <a:pPr rtl="0"/>
          <a:r>
            <a:rPr lang="es-ES_tradnl" smtClean="0"/>
            <a:t>Pesadillas y problemas de sueño.</a:t>
          </a:r>
          <a:endParaRPr lang="es-ES_tradnl"/>
        </a:p>
      </dgm:t>
    </dgm:pt>
    <dgm:pt modelId="{7CC6FBA4-8B58-F340-A813-79E541760DD0}" type="parTrans" cxnId="{4DE53C74-A766-7C44-B35F-562B6B580FDA}">
      <dgm:prSet/>
      <dgm:spPr/>
      <dgm:t>
        <a:bodyPr/>
        <a:lstStyle/>
        <a:p>
          <a:endParaRPr lang="es-ES"/>
        </a:p>
      </dgm:t>
    </dgm:pt>
    <dgm:pt modelId="{3B92411B-5FF6-4844-AFD0-6A1990CDEDF7}" type="sibTrans" cxnId="{4DE53C74-A766-7C44-B35F-562B6B580FDA}">
      <dgm:prSet/>
      <dgm:spPr/>
      <dgm:t>
        <a:bodyPr/>
        <a:lstStyle/>
        <a:p>
          <a:endParaRPr lang="es-ES"/>
        </a:p>
      </dgm:t>
    </dgm:pt>
    <dgm:pt modelId="{3BA9EE92-527A-E044-B62E-3495B9C19FD1}">
      <dgm:prSet/>
      <dgm:spPr/>
      <dgm:t>
        <a:bodyPr/>
        <a:lstStyle/>
        <a:p>
          <a:pPr rtl="0"/>
          <a:r>
            <a:rPr lang="es-ES_tradnl" smtClean="0"/>
            <a:t>Desórdenes alimentarios.</a:t>
          </a:r>
          <a:endParaRPr lang="es-ES_tradnl"/>
        </a:p>
      </dgm:t>
    </dgm:pt>
    <dgm:pt modelId="{1D510813-7E93-4545-8672-5ABF5DB08DB7}" type="parTrans" cxnId="{8768C120-C6D0-F046-B817-AB18B9EE9F1A}">
      <dgm:prSet/>
      <dgm:spPr/>
      <dgm:t>
        <a:bodyPr/>
        <a:lstStyle/>
        <a:p>
          <a:endParaRPr lang="es-ES"/>
        </a:p>
      </dgm:t>
    </dgm:pt>
    <dgm:pt modelId="{CC738A6B-20AD-7B4D-BCBD-CC10B59F7F5D}" type="sibTrans" cxnId="{8768C120-C6D0-F046-B817-AB18B9EE9F1A}">
      <dgm:prSet/>
      <dgm:spPr/>
      <dgm:t>
        <a:bodyPr/>
        <a:lstStyle/>
        <a:p>
          <a:endParaRPr lang="es-ES"/>
        </a:p>
      </dgm:t>
    </dgm:pt>
    <dgm:pt modelId="{3B43F470-DC1F-A84C-A7B0-002911CEE711}">
      <dgm:prSet/>
      <dgm:spPr/>
      <dgm:t>
        <a:bodyPr/>
        <a:lstStyle/>
        <a:p>
          <a:pPr rtl="0"/>
          <a:r>
            <a:rPr lang="pt-BR" smtClean="0"/>
            <a:t>Ideas e intentos suicidas.</a:t>
          </a:r>
          <a:endParaRPr lang="pt-BR"/>
        </a:p>
      </dgm:t>
    </dgm:pt>
    <dgm:pt modelId="{FB536674-7B50-5640-875F-A454E836AED0}" type="parTrans" cxnId="{65A720B9-0B9D-EB42-94DD-072B19A8D474}">
      <dgm:prSet/>
      <dgm:spPr/>
      <dgm:t>
        <a:bodyPr/>
        <a:lstStyle/>
        <a:p>
          <a:endParaRPr lang="es-ES"/>
        </a:p>
      </dgm:t>
    </dgm:pt>
    <dgm:pt modelId="{2305DB52-099F-3245-A486-4F18E63B1430}" type="sibTrans" cxnId="{65A720B9-0B9D-EB42-94DD-072B19A8D474}">
      <dgm:prSet/>
      <dgm:spPr/>
      <dgm:t>
        <a:bodyPr/>
        <a:lstStyle/>
        <a:p>
          <a:endParaRPr lang="es-ES"/>
        </a:p>
      </dgm:t>
    </dgm:pt>
    <dgm:pt modelId="{FCCA9516-6093-F24C-BB8C-31EC28E6C04C}">
      <dgm:prSet/>
      <dgm:spPr/>
      <dgm:t>
        <a:bodyPr/>
        <a:lstStyle/>
        <a:p>
          <a:pPr rtl="0"/>
          <a:r>
            <a:rPr lang="es-ES_tradnl" smtClean="0"/>
            <a:t>Cambios en el rendimiento escolar.</a:t>
          </a:r>
          <a:endParaRPr lang="es-ES_tradnl"/>
        </a:p>
      </dgm:t>
    </dgm:pt>
    <dgm:pt modelId="{71010BB3-86C9-EB4E-A95C-94EA1E3CC55C}" type="parTrans" cxnId="{6CB33E54-A62A-B142-BABE-4029F0935182}">
      <dgm:prSet/>
      <dgm:spPr/>
      <dgm:t>
        <a:bodyPr/>
        <a:lstStyle/>
        <a:p>
          <a:endParaRPr lang="es-ES"/>
        </a:p>
      </dgm:t>
    </dgm:pt>
    <dgm:pt modelId="{39128394-2051-224B-8BC7-118F345C1E53}" type="sibTrans" cxnId="{6CB33E54-A62A-B142-BABE-4029F0935182}">
      <dgm:prSet/>
      <dgm:spPr/>
      <dgm:t>
        <a:bodyPr/>
        <a:lstStyle/>
        <a:p>
          <a:endParaRPr lang="es-ES"/>
        </a:p>
      </dgm:t>
    </dgm:pt>
    <dgm:pt modelId="{1C710B48-3E23-3B4B-96E6-6AD62F22A41C}">
      <dgm:prSet/>
      <dgm:spPr/>
      <dgm:t>
        <a:bodyPr/>
        <a:lstStyle/>
        <a:p>
          <a:pPr rtl="0"/>
          <a:r>
            <a:rPr lang="es-ES_tradnl" smtClean="0"/>
            <a:t>Alteraciones del lenguaje y la motricidad.</a:t>
          </a:r>
          <a:endParaRPr lang="es-ES_tradnl"/>
        </a:p>
      </dgm:t>
    </dgm:pt>
    <dgm:pt modelId="{54E3A6C7-5283-2947-B17F-A217D3491A94}" type="parTrans" cxnId="{6409A7F9-F16B-E048-9460-18ED94AC3D3F}">
      <dgm:prSet/>
      <dgm:spPr/>
      <dgm:t>
        <a:bodyPr/>
        <a:lstStyle/>
        <a:p>
          <a:endParaRPr lang="es-ES"/>
        </a:p>
      </dgm:t>
    </dgm:pt>
    <dgm:pt modelId="{FD4C0C7C-D3DF-BE42-9086-21A666B95E2F}" type="sibTrans" cxnId="{6409A7F9-F16B-E048-9460-18ED94AC3D3F}">
      <dgm:prSet/>
      <dgm:spPr/>
      <dgm:t>
        <a:bodyPr/>
        <a:lstStyle/>
        <a:p>
          <a:endParaRPr lang="es-ES"/>
        </a:p>
      </dgm:t>
    </dgm:pt>
    <dgm:pt modelId="{1F73076C-F7EC-1346-B4A5-11209F598E66}">
      <dgm:prSet/>
      <dgm:spPr/>
      <dgm:t>
        <a:bodyPr/>
        <a:lstStyle/>
        <a:p>
          <a:pPr rtl="0"/>
          <a:r>
            <a:rPr lang="es-ES_tradnl" smtClean="0"/>
            <a:t>Aislamiento.</a:t>
          </a:r>
          <a:endParaRPr lang="es-ES_tradnl"/>
        </a:p>
      </dgm:t>
    </dgm:pt>
    <dgm:pt modelId="{1755D2DC-1753-AA42-8D67-A205ED246B8C}" type="parTrans" cxnId="{FF0CDA71-90BD-0948-807C-F7BE671F5EBF}">
      <dgm:prSet/>
      <dgm:spPr/>
      <dgm:t>
        <a:bodyPr/>
        <a:lstStyle/>
        <a:p>
          <a:endParaRPr lang="es-ES"/>
        </a:p>
      </dgm:t>
    </dgm:pt>
    <dgm:pt modelId="{9C9C3C83-C00C-6D4E-9DE4-7DC20A1AB7B1}" type="sibTrans" cxnId="{FF0CDA71-90BD-0948-807C-F7BE671F5EBF}">
      <dgm:prSet/>
      <dgm:spPr/>
      <dgm:t>
        <a:bodyPr/>
        <a:lstStyle/>
        <a:p>
          <a:endParaRPr lang="es-ES"/>
        </a:p>
      </dgm:t>
    </dgm:pt>
    <dgm:pt modelId="{A914D21D-8DA7-6241-AEA6-F8E76C8E4637}">
      <dgm:prSet/>
      <dgm:spPr/>
      <dgm:t>
        <a:bodyPr/>
        <a:lstStyle/>
        <a:p>
          <a:pPr rtl="0"/>
          <a:r>
            <a:rPr lang="es-ES_tradnl" smtClean="0"/>
            <a:t>Agresividad.</a:t>
          </a:r>
          <a:endParaRPr lang="es-ES_tradnl"/>
        </a:p>
      </dgm:t>
    </dgm:pt>
    <dgm:pt modelId="{1E1C3E29-87E3-0D4E-9BA9-6AB06908A907}" type="parTrans" cxnId="{324D3988-9610-9B40-8BBB-F7265D66343D}">
      <dgm:prSet/>
      <dgm:spPr/>
      <dgm:t>
        <a:bodyPr/>
        <a:lstStyle/>
        <a:p>
          <a:endParaRPr lang="es-ES"/>
        </a:p>
      </dgm:t>
    </dgm:pt>
    <dgm:pt modelId="{7244F2B9-0C7B-B347-A72F-C467DDBB8761}" type="sibTrans" cxnId="{324D3988-9610-9B40-8BBB-F7265D66343D}">
      <dgm:prSet/>
      <dgm:spPr/>
      <dgm:t>
        <a:bodyPr/>
        <a:lstStyle/>
        <a:p>
          <a:endParaRPr lang="es-ES"/>
        </a:p>
      </dgm:t>
    </dgm:pt>
    <dgm:pt modelId="{079200A9-35CD-CA40-B2BE-8D590B82612A}">
      <dgm:prSet/>
      <dgm:spPr/>
      <dgm:t>
        <a:bodyPr/>
        <a:lstStyle/>
        <a:p>
          <a:pPr rtl="0"/>
          <a:r>
            <a:rPr lang="pt-BR" smtClean="0"/>
            <a:t>Miedo generalizado o ante la presencia de determinadas personas.</a:t>
          </a:r>
          <a:endParaRPr lang="pt-BR"/>
        </a:p>
      </dgm:t>
    </dgm:pt>
    <dgm:pt modelId="{EC860EA3-2E91-DE42-B84F-C777E56F75DB}" type="parTrans" cxnId="{9D9668DA-61CD-D24B-BDC5-FC358D918AB3}">
      <dgm:prSet/>
      <dgm:spPr/>
      <dgm:t>
        <a:bodyPr/>
        <a:lstStyle/>
        <a:p>
          <a:endParaRPr lang="es-ES"/>
        </a:p>
      </dgm:t>
    </dgm:pt>
    <dgm:pt modelId="{71163ED6-D185-C54B-9963-6CC4E009E33F}" type="sibTrans" cxnId="{9D9668DA-61CD-D24B-BDC5-FC358D918AB3}">
      <dgm:prSet/>
      <dgm:spPr/>
      <dgm:t>
        <a:bodyPr/>
        <a:lstStyle/>
        <a:p>
          <a:endParaRPr lang="es-ES"/>
        </a:p>
      </dgm:t>
    </dgm:pt>
    <dgm:pt modelId="{D417F2DE-EDA6-1D47-80DE-F99AB717D809}">
      <dgm:prSet/>
      <dgm:spPr/>
      <dgm:t>
        <a:bodyPr/>
        <a:lstStyle/>
        <a:p>
          <a:pPr rtl="0"/>
          <a:r>
            <a:rPr lang="es-ES_tradnl" smtClean="0"/>
            <a:t>Dificultad para expresar sentimientos</a:t>
          </a:r>
          <a:endParaRPr lang="es-ES_tradnl"/>
        </a:p>
      </dgm:t>
    </dgm:pt>
    <dgm:pt modelId="{D7E3C561-2312-404D-8AB2-5B1BACCAB76D}" type="parTrans" cxnId="{14A16257-3623-6144-9F09-62ADE4D6B665}">
      <dgm:prSet/>
      <dgm:spPr/>
      <dgm:t>
        <a:bodyPr/>
        <a:lstStyle/>
        <a:p>
          <a:endParaRPr lang="es-ES"/>
        </a:p>
      </dgm:t>
    </dgm:pt>
    <dgm:pt modelId="{A626905C-DEB4-F346-ABE4-03AD734A98E8}" type="sibTrans" cxnId="{14A16257-3623-6144-9F09-62ADE4D6B665}">
      <dgm:prSet/>
      <dgm:spPr/>
      <dgm:t>
        <a:bodyPr/>
        <a:lstStyle/>
        <a:p>
          <a:endParaRPr lang="es-ES"/>
        </a:p>
      </dgm:t>
    </dgm:pt>
    <dgm:pt modelId="{F438BCDB-A007-1245-9B6A-EE73E7C71AAA}">
      <dgm:prSet/>
      <dgm:spPr/>
      <dgm:t>
        <a:bodyPr/>
        <a:lstStyle/>
        <a:p>
          <a:pPr rtl="0"/>
          <a:r>
            <a:rPr lang="es-ES_tradnl" smtClean="0"/>
            <a:t>Conocimiento y términos sexuales inapropiados para la edad.</a:t>
          </a:r>
          <a:endParaRPr lang="es-ES_tradnl"/>
        </a:p>
      </dgm:t>
    </dgm:pt>
    <dgm:pt modelId="{6EADCB30-D31B-1045-9AF9-D06E0AA0E1D8}" type="parTrans" cxnId="{F75987E9-D9A9-EC4F-AD11-6883BFD523E8}">
      <dgm:prSet/>
      <dgm:spPr/>
      <dgm:t>
        <a:bodyPr/>
        <a:lstStyle/>
        <a:p>
          <a:endParaRPr lang="es-ES"/>
        </a:p>
      </dgm:t>
    </dgm:pt>
    <dgm:pt modelId="{B021F192-4D68-CF41-ACC0-2C0287A1F0BA}" type="sibTrans" cxnId="{F75987E9-D9A9-EC4F-AD11-6883BFD523E8}">
      <dgm:prSet/>
      <dgm:spPr/>
      <dgm:t>
        <a:bodyPr/>
        <a:lstStyle/>
        <a:p>
          <a:endParaRPr lang="es-ES"/>
        </a:p>
      </dgm:t>
    </dgm:pt>
    <dgm:pt modelId="{311FD7CD-75CB-3145-991E-A9C858B2C8C1}" type="pres">
      <dgm:prSet presAssocID="{D8A34467-C7B0-8241-9140-A83A70EF82D5}" presName="diagram" presStyleCnt="0">
        <dgm:presLayoutVars>
          <dgm:dir/>
          <dgm:resizeHandles val="exact"/>
        </dgm:presLayoutVars>
      </dgm:prSet>
      <dgm:spPr/>
    </dgm:pt>
    <dgm:pt modelId="{D8D39957-837F-6049-947A-5824ACD648ED}" type="pres">
      <dgm:prSet presAssocID="{9A54312F-F149-5E4E-B547-896DA72B2620}" presName="node" presStyleLbl="node1" presStyleIdx="0" presStyleCnt="10">
        <dgm:presLayoutVars>
          <dgm:bulletEnabled val="1"/>
        </dgm:presLayoutVars>
      </dgm:prSet>
      <dgm:spPr/>
    </dgm:pt>
    <dgm:pt modelId="{7608C74E-5CA4-C741-8DE8-24286633CC12}" type="pres">
      <dgm:prSet presAssocID="{3B92411B-5FF6-4844-AFD0-6A1990CDEDF7}" presName="sibTrans" presStyleCnt="0"/>
      <dgm:spPr/>
    </dgm:pt>
    <dgm:pt modelId="{E84B16E2-CF83-5943-A42D-70A24F5EDB2D}" type="pres">
      <dgm:prSet presAssocID="{3BA9EE92-527A-E044-B62E-3495B9C19FD1}" presName="node" presStyleLbl="node1" presStyleIdx="1" presStyleCnt="10">
        <dgm:presLayoutVars>
          <dgm:bulletEnabled val="1"/>
        </dgm:presLayoutVars>
      </dgm:prSet>
      <dgm:spPr/>
    </dgm:pt>
    <dgm:pt modelId="{DE42E612-1493-144E-B1A9-64186C5659F8}" type="pres">
      <dgm:prSet presAssocID="{CC738A6B-20AD-7B4D-BCBD-CC10B59F7F5D}" presName="sibTrans" presStyleCnt="0"/>
      <dgm:spPr/>
    </dgm:pt>
    <dgm:pt modelId="{04C7FDCE-145B-6540-82D1-40DAF411067A}" type="pres">
      <dgm:prSet presAssocID="{3B43F470-DC1F-A84C-A7B0-002911CEE711}" presName="node" presStyleLbl="node1" presStyleIdx="2" presStyleCnt="10">
        <dgm:presLayoutVars>
          <dgm:bulletEnabled val="1"/>
        </dgm:presLayoutVars>
      </dgm:prSet>
      <dgm:spPr/>
    </dgm:pt>
    <dgm:pt modelId="{A6DC8946-4CE8-E54E-BFC2-B0A79D144D4A}" type="pres">
      <dgm:prSet presAssocID="{2305DB52-099F-3245-A486-4F18E63B1430}" presName="sibTrans" presStyleCnt="0"/>
      <dgm:spPr/>
    </dgm:pt>
    <dgm:pt modelId="{4260ACF3-CDD3-AF46-B897-166E3FED30CD}" type="pres">
      <dgm:prSet presAssocID="{FCCA9516-6093-F24C-BB8C-31EC28E6C04C}" presName="node" presStyleLbl="node1" presStyleIdx="3" presStyleCnt="10">
        <dgm:presLayoutVars>
          <dgm:bulletEnabled val="1"/>
        </dgm:presLayoutVars>
      </dgm:prSet>
      <dgm:spPr/>
    </dgm:pt>
    <dgm:pt modelId="{5AD43A73-1882-1A43-941D-A05380C3873D}" type="pres">
      <dgm:prSet presAssocID="{39128394-2051-224B-8BC7-118F345C1E53}" presName="sibTrans" presStyleCnt="0"/>
      <dgm:spPr/>
    </dgm:pt>
    <dgm:pt modelId="{BA435DE3-FCD9-1E41-9479-194DA61FCC9B}" type="pres">
      <dgm:prSet presAssocID="{1C710B48-3E23-3B4B-96E6-6AD62F22A41C}" presName="node" presStyleLbl="node1" presStyleIdx="4" presStyleCnt="10">
        <dgm:presLayoutVars>
          <dgm:bulletEnabled val="1"/>
        </dgm:presLayoutVars>
      </dgm:prSet>
      <dgm:spPr/>
    </dgm:pt>
    <dgm:pt modelId="{A3064CF6-F419-1A4A-90D9-1CC103F14CE0}" type="pres">
      <dgm:prSet presAssocID="{FD4C0C7C-D3DF-BE42-9086-21A666B95E2F}" presName="sibTrans" presStyleCnt="0"/>
      <dgm:spPr/>
    </dgm:pt>
    <dgm:pt modelId="{6BCE47CB-52F4-A942-90B7-CA3B6E9D5624}" type="pres">
      <dgm:prSet presAssocID="{1F73076C-F7EC-1346-B4A5-11209F598E66}" presName="node" presStyleLbl="node1" presStyleIdx="5" presStyleCnt="10">
        <dgm:presLayoutVars>
          <dgm:bulletEnabled val="1"/>
        </dgm:presLayoutVars>
      </dgm:prSet>
      <dgm:spPr/>
    </dgm:pt>
    <dgm:pt modelId="{96CD677E-92AB-8A42-9FC1-D1D6DCA44E9C}" type="pres">
      <dgm:prSet presAssocID="{9C9C3C83-C00C-6D4E-9DE4-7DC20A1AB7B1}" presName="sibTrans" presStyleCnt="0"/>
      <dgm:spPr/>
    </dgm:pt>
    <dgm:pt modelId="{24F6E249-6E86-0943-8946-C4398F24F9A9}" type="pres">
      <dgm:prSet presAssocID="{A914D21D-8DA7-6241-AEA6-F8E76C8E4637}" presName="node" presStyleLbl="node1" presStyleIdx="6" presStyleCnt="10">
        <dgm:presLayoutVars>
          <dgm:bulletEnabled val="1"/>
        </dgm:presLayoutVars>
      </dgm:prSet>
      <dgm:spPr/>
    </dgm:pt>
    <dgm:pt modelId="{7E8806FC-E9F1-B94C-BF70-82739A89EBC9}" type="pres">
      <dgm:prSet presAssocID="{7244F2B9-0C7B-B347-A72F-C467DDBB8761}" presName="sibTrans" presStyleCnt="0"/>
      <dgm:spPr/>
    </dgm:pt>
    <dgm:pt modelId="{9044B1DD-9837-7549-B4A1-023B6ED39934}" type="pres">
      <dgm:prSet presAssocID="{079200A9-35CD-CA40-B2BE-8D590B82612A}" presName="node" presStyleLbl="node1" presStyleIdx="7" presStyleCnt="10">
        <dgm:presLayoutVars>
          <dgm:bulletEnabled val="1"/>
        </dgm:presLayoutVars>
      </dgm:prSet>
      <dgm:spPr/>
    </dgm:pt>
    <dgm:pt modelId="{0863F880-C0AA-8C42-86A5-C66739E1C690}" type="pres">
      <dgm:prSet presAssocID="{71163ED6-D185-C54B-9963-6CC4E009E33F}" presName="sibTrans" presStyleCnt="0"/>
      <dgm:spPr/>
    </dgm:pt>
    <dgm:pt modelId="{5B47BCEC-DD6E-DC4B-8641-792B29428FB3}" type="pres">
      <dgm:prSet presAssocID="{D417F2DE-EDA6-1D47-80DE-F99AB717D809}" presName="node" presStyleLbl="node1" presStyleIdx="8" presStyleCnt="10">
        <dgm:presLayoutVars>
          <dgm:bulletEnabled val="1"/>
        </dgm:presLayoutVars>
      </dgm:prSet>
      <dgm:spPr/>
    </dgm:pt>
    <dgm:pt modelId="{E462EA9B-0691-DA45-9CE9-4FC799F39BB5}" type="pres">
      <dgm:prSet presAssocID="{A626905C-DEB4-F346-ABE4-03AD734A98E8}" presName="sibTrans" presStyleCnt="0"/>
      <dgm:spPr/>
    </dgm:pt>
    <dgm:pt modelId="{EB18D170-5BDD-2147-A9F8-88D95ECC9936}" type="pres">
      <dgm:prSet presAssocID="{F438BCDB-A007-1245-9B6A-EE73E7C71AAA}" presName="node" presStyleLbl="node1" presStyleIdx="9" presStyleCnt="10">
        <dgm:presLayoutVars>
          <dgm:bulletEnabled val="1"/>
        </dgm:presLayoutVars>
      </dgm:prSet>
      <dgm:spPr/>
    </dgm:pt>
  </dgm:ptLst>
  <dgm:cxnLst>
    <dgm:cxn modelId="{125FC2E8-BEBD-0744-B50F-2EA988915DEF}" type="presOf" srcId="{079200A9-35CD-CA40-B2BE-8D590B82612A}" destId="{9044B1DD-9837-7549-B4A1-023B6ED39934}" srcOrd="0" destOrd="0" presId="urn:microsoft.com/office/officeart/2005/8/layout/default"/>
    <dgm:cxn modelId="{A7C83D52-3C46-8F46-895C-DF22A48C5611}" type="presOf" srcId="{A914D21D-8DA7-6241-AEA6-F8E76C8E4637}" destId="{24F6E249-6E86-0943-8946-C4398F24F9A9}" srcOrd="0" destOrd="0" presId="urn:microsoft.com/office/officeart/2005/8/layout/default"/>
    <dgm:cxn modelId="{8768C120-C6D0-F046-B817-AB18B9EE9F1A}" srcId="{D8A34467-C7B0-8241-9140-A83A70EF82D5}" destId="{3BA9EE92-527A-E044-B62E-3495B9C19FD1}" srcOrd="1" destOrd="0" parTransId="{1D510813-7E93-4545-8672-5ABF5DB08DB7}" sibTransId="{CC738A6B-20AD-7B4D-BCBD-CC10B59F7F5D}"/>
    <dgm:cxn modelId="{A5777326-BF62-FE4B-A11E-D4DABFBFAEA3}" type="presOf" srcId="{1C710B48-3E23-3B4B-96E6-6AD62F22A41C}" destId="{BA435DE3-FCD9-1E41-9479-194DA61FCC9B}" srcOrd="0" destOrd="0" presId="urn:microsoft.com/office/officeart/2005/8/layout/default"/>
    <dgm:cxn modelId="{14A16257-3623-6144-9F09-62ADE4D6B665}" srcId="{D8A34467-C7B0-8241-9140-A83A70EF82D5}" destId="{D417F2DE-EDA6-1D47-80DE-F99AB717D809}" srcOrd="8" destOrd="0" parTransId="{D7E3C561-2312-404D-8AB2-5B1BACCAB76D}" sibTransId="{A626905C-DEB4-F346-ABE4-03AD734A98E8}"/>
    <dgm:cxn modelId="{F41E8926-690E-8844-8A9D-5994EA73B3EC}" type="presOf" srcId="{3BA9EE92-527A-E044-B62E-3495B9C19FD1}" destId="{E84B16E2-CF83-5943-A42D-70A24F5EDB2D}" srcOrd="0" destOrd="0" presId="urn:microsoft.com/office/officeart/2005/8/layout/default"/>
    <dgm:cxn modelId="{9989209A-4F0F-6A47-9612-0F335A129E08}" type="presOf" srcId="{9A54312F-F149-5E4E-B547-896DA72B2620}" destId="{D8D39957-837F-6049-947A-5824ACD648ED}" srcOrd="0" destOrd="0" presId="urn:microsoft.com/office/officeart/2005/8/layout/default"/>
    <dgm:cxn modelId="{F75987E9-D9A9-EC4F-AD11-6883BFD523E8}" srcId="{D8A34467-C7B0-8241-9140-A83A70EF82D5}" destId="{F438BCDB-A007-1245-9B6A-EE73E7C71AAA}" srcOrd="9" destOrd="0" parTransId="{6EADCB30-D31B-1045-9AF9-D06E0AA0E1D8}" sibTransId="{B021F192-4D68-CF41-ACC0-2C0287A1F0BA}"/>
    <dgm:cxn modelId="{4DE53C74-A766-7C44-B35F-562B6B580FDA}" srcId="{D8A34467-C7B0-8241-9140-A83A70EF82D5}" destId="{9A54312F-F149-5E4E-B547-896DA72B2620}" srcOrd="0" destOrd="0" parTransId="{7CC6FBA4-8B58-F340-A813-79E541760DD0}" sibTransId="{3B92411B-5FF6-4844-AFD0-6A1990CDEDF7}"/>
    <dgm:cxn modelId="{6CB33E54-A62A-B142-BABE-4029F0935182}" srcId="{D8A34467-C7B0-8241-9140-A83A70EF82D5}" destId="{FCCA9516-6093-F24C-BB8C-31EC28E6C04C}" srcOrd="3" destOrd="0" parTransId="{71010BB3-86C9-EB4E-A95C-94EA1E3CC55C}" sibTransId="{39128394-2051-224B-8BC7-118F345C1E53}"/>
    <dgm:cxn modelId="{324D3988-9610-9B40-8BBB-F7265D66343D}" srcId="{D8A34467-C7B0-8241-9140-A83A70EF82D5}" destId="{A914D21D-8DA7-6241-AEA6-F8E76C8E4637}" srcOrd="6" destOrd="0" parTransId="{1E1C3E29-87E3-0D4E-9BA9-6AB06908A907}" sibTransId="{7244F2B9-0C7B-B347-A72F-C467DDBB8761}"/>
    <dgm:cxn modelId="{9D9668DA-61CD-D24B-BDC5-FC358D918AB3}" srcId="{D8A34467-C7B0-8241-9140-A83A70EF82D5}" destId="{079200A9-35CD-CA40-B2BE-8D590B82612A}" srcOrd="7" destOrd="0" parTransId="{EC860EA3-2E91-DE42-B84F-C777E56F75DB}" sibTransId="{71163ED6-D185-C54B-9963-6CC4E009E33F}"/>
    <dgm:cxn modelId="{59B85277-0F65-744F-B573-8481DAFF3640}" type="presOf" srcId="{D8A34467-C7B0-8241-9140-A83A70EF82D5}" destId="{311FD7CD-75CB-3145-991E-A9C858B2C8C1}" srcOrd="0" destOrd="0" presId="urn:microsoft.com/office/officeart/2005/8/layout/default"/>
    <dgm:cxn modelId="{FF0CDA71-90BD-0948-807C-F7BE671F5EBF}" srcId="{D8A34467-C7B0-8241-9140-A83A70EF82D5}" destId="{1F73076C-F7EC-1346-B4A5-11209F598E66}" srcOrd="5" destOrd="0" parTransId="{1755D2DC-1753-AA42-8D67-A205ED246B8C}" sibTransId="{9C9C3C83-C00C-6D4E-9DE4-7DC20A1AB7B1}"/>
    <dgm:cxn modelId="{65A720B9-0B9D-EB42-94DD-072B19A8D474}" srcId="{D8A34467-C7B0-8241-9140-A83A70EF82D5}" destId="{3B43F470-DC1F-A84C-A7B0-002911CEE711}" srcOrd="2" destOrd="0" parTransId="{FB536674-7B50-5640-875F-A454E836AED0}" sibTransId="{2305DB52-099F-3245-A486-4F18E63B1430}"/>
    <dgm:cxn modelId="{42EB745F-9444-844F-9570-CCFB5D007276}" type="presOf" srcId="{1F73076C-F7EC-1346-B4A5-11209F598E66}" destId="{6BCE47CB-52F4-A942-90B7-CA3B6E9D5624}" srcOrd="0" destOrd="0" presId="urn:microsoft.com/office/officeart/2005/8/layout/default"/>
    <dgm:cxn modelId="{553908A9-24B0-1A4C-997E-B6A56E59909C}" type="presOf" srcId="{FCCA9516-6093-F24C-BB8C-31EC28E6C04C}" destId="{4260ACF3-CDD3-AF46-B897-166E3FED30CD}" srcOrd="0" destOrd="0" presId="urn:microsoft.com/office/officeart/2005/8/layout/default"/>
    <dgm:cxn modelId="{4AFB80AE-BE01-1649-9633-C7BD82E33791}" type="presOf" srcId="{D417F2DE-EDA6-1D47-80DE-F99AB717D809}" destId="{5B47BCEC-DD6E-DC4B-8641-792B29428FB3}" srcOrd="0" destOrd="0" presId="urn:microsoft.com/office/officeart/2005/8/layout/default"/>
    <dgm:cxn modelId="{118476D6-BD0D-AC4D-BB39-939A99DC8DCC}" type="presOf" srcId="{3B43F470-DC1F-A84C-A7B0-002911CEE711}" destId="{04C7FDCE-145B-6540-82D1-40DAF411067A}" srcOrd="0" destOrd="0" presId="urn:microsoft.com/office/officeart/2005/8/layout/default"/>
    <dgm:cxn modelId="{6409A7F9-F16B-E048-9460-18ED94AC3D3F}" srcId="{D8A34467-C7B0-8241-9140-A83A70EF82D5}" destId="{1C710B48-3E23-3B4B-96E6-6AD62F22A41C}" srcOrd="4" destOrd="0" parTransId="{54E3A6C7-5283-2947-B17F-A217D3491A94}" sibTransId="{FD4C0C7C-D3DF-BE42-9086-21A666B95E2F}"/>
    <dgm:cxn modelId="{22E98302-9B0C-7349-BFA7-9065A38205DD}" type="presOf" srcId="{F438BCDB-A007-1245-9B6A-EE73E7C71AAA}" destId="{EB18D170-5BDD-2147-A9F8-88D95ECC9936}" srcOrd="0" destOrd="0" presId="urn:microsoft.com/office/officeart/2005/8/layout/default"/>
    <dgm:cxn modelId="{68FC6DDB-5CA4-EA4C-8F1D-D9AA23C7900A}" type="presParOf" srcId="{311FD7CD-75CB-3145-991E-A9C858B2C8C1}" destId="{D8D39957-837F-6049-947A-5824ACD648ED}" srcOrd="0" destOrd="0" presId="urn:microsoft.com/office/officeart/2005/8/layout/default"/>
    <dgm:cxn modelId="{C3B9422C-F622-A24F-8903-553821961D08}" type="presParOf" srcId="{311FD7CD-75CB-3145-991E-A9C858B2C8C1}" destId="{7608C74E-5CA4-C741-8DE8-24286633CC12}" srcOrd="1" destOrd="0" presId="urn:microsoft.com/office/officeart/2005/8/layout/default"/>
    <dgm:cxn modelId="{3CE61A67-CFA6-944A-B68C-FB850213E4FC}" type="presParOf" srcId="{311FD7CD-75CB-3145-991E-A9C858B2C8C1}" destId="{E84B16E2-CF83-5943-A42D-70A24F5EDB2D}" srcOrd="2" destOrd="0" presId="urn:microsoft.com/office/officeart/2005/8/layout/default"/>
    <dgm:cxn modelId="{BBD1E0AF-D87A-034A-98CF-325023B6898B}" type="presParOf" srcId="{311FD7CD-75CB-3145-991E-A9C858B2C8C1}" destId="{DE42E612-1493-144E-B1A9-64186C5659F8}" srcOrd="3" destOrd="0" presId="urn:microsoft.com/office/officeart/2005/8/layout/default"/>
    <dgm:cxn modelId="{596ADB5C-206F-294D-97E1-6C1643BDE8F5}" type="presParOf" srcId="{311FD7CD-75CB-3145-991E-A9C858B2C8C1}" destId="{04C7FDCE-145B-6540-82D1-40DAF411067A}" srcOrd="4" destOrd="0" presId="urn:microsoft.com/office/officeart/2005/8/layout/default"/>
    <dgm:cxn modelId="{7D637085-BB73-E442-8971-7C01CF862536}" type="presParOf" srcId="{311FD7CD-75CB-3145-991E-A9C858B2C8C1}" destId="{A6DC8946-4CE8-E54E-BFC2-B0A79D144D4A}" srcOrd="5" destOrd="0" presId="urn:microsoft.com/office/officeart/2005/8/layout/default"/>
    <dgm:cxn modelId="{939B7140-993B-9F4A-93ED-1F341C8B2467}" type="presParOf" srcId="{311FD7CD-75CB-3145-991E-A9C858B2C8C1}" destId="{4260ACF3-CDD3-AF46-B897-166E3FED30CD}" srcOrd="6" destOrd="0" presId="urn:microsoft.com/office/officeart/2005/8/layout/default"/>
    <dgm:cxn modelId="{083A8DE6-2E11-9D44-A133-3212652FBE33}" type="presParOf" srcId="{311FD7CD-75CB-3145-991E-A9C858B2C8C1}" destId="{5AD43A73-1882-1A43-941D-A05380C3873D}" srcOrd="7" destOrd="0" presId="urn:microsoft.com/office/officeart/2005/8/layout/default"/>
    <dgm:cxn modelId="{46E9C1CF-122B-7A48-8280-7AA42865A1C2}" type="presParOf" srcId="{311FD7CD-75CB-3145-991E-A9C858B2C8C1}" destId="{BA435DE3-FCD9-1E41-9479-194DA61FCC9B}" srcOrd="8" destOrd="0" presId="urn:microsoft.com/office/officeart/2005/8/layout/default"/>
    <dgm:cxn modelId="{AFC1B09A-3B6F-8F4D-83F7-E506BFB61541}" type="presParOf" srcId="{311FD7CD-75CB-3145-991E-A9C858B2C8C1}" destId="{A3064CF6-F419-1A4A-90D9-1CC103F14CE0}" srcOrd="9" destOrd="0" presId="urn:microsoft.com/office/officeart/2005/8/layout/default"/>
    <dgm:cxn modelId="{81CAB59D-8932-4A41-B35B-5B20CE916505}" type="presParOf" srcId="{311FD7CD-75CB-3145-991E-A9C858B2C8C1}" destId="{6BCE47CB-52F4-A942-90B7-CA3B6E9D5624}" srcOrd="10" destOrd="0" presId="urn:microsoft.com/office/officeart/2005/8/layout/default"/>
    <dgm:cxn modelId="{FA1F1F7A-C698-3144-92B3-E8731C5EDA31}" type="presParOf" srcId="{311FD7CD-75CB-3145-991E-A9C858B2C8C1}" destId="{96CD677E-92AB-8A42-9FC1-D1D6DCA44E9C}" srcOrd="11" destOrd="0" presId="urn:microsoft.com/office/officeart/2005/8/layout/default"/>
    <dgm:cxn modelId="{3DABA9DC-A4E7-CF48-87CF-A5E3A0D1D9A6}" type="presParOf" srcId="{311FD7CD-75CB-3145-991E-A9C858B2C8C1}" destId="{24F6E249-6E86-0943-8946-C4398F24F9A9}" srcOrd="12" destOrd="0" presId="urn:microsoft.com/office/officeart/2005/8/layout/default"/>
    <dgm:cxn modelId="{79FBC445-6BE1-AD4F-9D50-D6104EB7971F}" type="presParOf" srcId="{311FD7CD-75CB-3145-991E-A9C858B2C8C1}" destId="{7E8806FC-E9F1-B94C-BF70-82739A89EBC9}" srcOrd="13" destOrd="0" presId="urn:microsoft.com/office/officeart/2005/8/layout/default"/>
    <dgm:cxn modelId="{F3979129-61EF-9E44-8BEC-D628D8FB425A}" type="presParOf" srcId="{311FD7CD-75CB-3145-991E-A9C858B2C8C1}" destId="{9044B1DD-9837-7549-B4A1-023B6ED39934}" srcOrd="14" destOrd="0" presId="urn:microsoft.com/office/officeart/2005/8/layout/default"/>
    <dgm:cxn modelId="{3DAA12A6-0BB9-4C43-8150-13DA6B59C7EA}" type="presParOf" srcId="{311FD7CD-75CB-3145-991E-A9C858B2C8C1}" destId="{0863F880-C0AA-8C42-86A5-C66739E1C690}" srcOrd="15" destOrd="0" presId="urn:microsoft.com/office/officeart/2005/8/layout/default"/>
    <dgm:cxn modelId="{FA65290F-AAC2-514E-A3BA-C9AB99643426}" type="presParOf" srcId="{311FD7CD-75CB-3145-991E-A9C858B2C8C1}" destId="{5B47BCEC-DD6E-DC4B-8641-792B29428FB3}" srcOrd="16" destOrd="0" presId="urn:microsoft.com/office/officeart/2005/8/layout/default"/>
    <dgm:cxn modelId="{E5B1D3F0-A728-D340-B3BC-CE279B9DD739}" type="presParOf" srcId="{311FD7CD-75CB-3145-991E-A9C858B2C8C1}" destId="{E462EA9B-0691-DA45-9CE9-4FC799F39BB5}" srcOrd="17" destOrd="0" presId="urn:microsoft.com/office/officeart/2005/8/layout/default"/>
    <dgm:cxn modelId="{071FC27A-FC29-BB4E-BDBB-4C8CB553132A}" type="presParOf" srcId="{311FD7CD-75CB-3145-991E-A9C858B2C8C1}" destId="{EB18D170-5BDD-2147-A9F8-88D95ECC9936}"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63DEAA-E9A7-3544-93AB-DEFC1EC02447}"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s-ES"/>
        </a:p>
      </dgm:t>
    </dgm:pt>
    <dgm:pt modelId="{ACC2B69C-D38C-4F4F-AF07-4E7027A6593E}">
      <dgm:prSet custT="1"/>
      <dgm:spPr/>
      <dgm:t>
        <a:bodyPr/>
        <a:lstStyle/>
        <a:p>
          <a:pPr rtl="0"/>
          <a:r>
            <a:rPr lang="es-ES_tradnl" sz="1050" dirty="0" smtClean="0"/>
            <a:t>Habla con claridad a los niños acerca de los riesgos que los rodean.</a:t>
          </a:r>
          <a:endParaRPr lang="es-ES_tradnl" sz="1050" dirty="0"/>
        </a:p>
      </dgm:t>
    </dgm:pt>
    <dgm:pt modelId="{35D8E67D-1AEA-8349-9B05-AD786896426A}" type="parTrans" cxnId="{D7246103-4E4B-F44D-B8CC-82685B392CF5}">
      <dgm:prSet/>
      <dgm:spPr/>
      <dgm:t>
        <a:bodyPr/>
        <a:lstStyle/>
        <a:p>
          <a:endParaRPr lang="es-ES" sz="3200"/>
        </a:p>
      </dgm:t>
    </dgm:pt>
    <dgm:pt modelId="{6D71751F-F217-A442-A0E6-189593D073D7}" type="sibTrans" cxnId="{D7246103-4E4B-F44D-B8CC-82685B392CF5}">
      <dgm:prSet/>
      <dgm:spPr/>
      <dgm:t>
        <a:bodyPr/>
        <a:lstStyle/>
        <a:p>
          <a:endParaRPr lang="es-ES" sz="3200"/>
        </a:p>
      </dgm:t>
    </dgm:pt>
    <dgm:pt modelId="{1DFA752F-4646-814C-93CF-C0433DEB3C55}">
      <dgm:prSet custT="1"/>
      <dgm:spPr/>
      <dgm:t>
        <a:bodyPr/>
        <a:lstStyle/>
        <a:p>
          <a:pPr rtl="0"/>
          <a:r>
            <a:rPr lang="es-ES_tradnl" sz="1050" smtClean="0"/>
            <a:t>Conversa con tus hijos y bríndales confianza.</a:t>
          </a:r>
          <a:endParaRPr lang="es-ES_tradnl" sz="1050"/>
        </a:p>
      </dgm:t>
    </dgm:pt>
    <dgm:pt modelId="{3668BCB0-6DCF-E14D-A0E9-379A00DAFB58}" type="parTrans" cxnId="{1112DDA0-A9F0-3A42-9177-C542252C51D7}">
      <dgm:prSet/>
      <dgm:spPr/>
      <dgm:t>
        <a:bodyPr/>
        <a:lstStyle/>
        <a:p>
          <a:endParaRPr lang="es-ES" sz="3200"/>
        </a:p>
      </dgm:t>
    </dgm:pt>
    <dgm:pt modelId="{3957E22E-AC16-D140-BD67-7441A13C91BD}" type="sibTrans" cxnId="{1112DDA0-A9F0-3A42-9177-C542252C51D7}">
      <dgm:prSet/>
      <dgm:spPr/>
      <dgm:t>
        <a:bodyPr/>
        <a:lstStyle/>
        <a:p>
          <a:endParaRPr lang="es-ES" sz="3200"/>
        </a:p>
      </dgm:t>
    </dgm:pt>
    <dgm:pt modelId="{1E7FDD41-69DD-4D4E-9192-A777148A6DA7}">
      <dgm:prSet custT="1"/>
      <dgm:spPr/>
      <dgm:t>
        <a:bodyPr/>
        <a:lstStyle/>
        <a:p>
          <a:pPr rtl="0"/>
          <a:r>
            <a:rPr lang="es-ES_tradnl" sz="1050" dirty="0" smtClean="0"/>
            <a:t>Debes estar pendiente de las salidas al parque o a la casa de amigos.</a:t>
          </a:r>
          <a:endParaRPr lang="es-ES_tradnl" sz="1050" dirty="0"/>
        </a:p>
      </dgm:t>
    </dgm:pt>
    <dgm:pt modelId="{DB0319E4-B242-6A48-91A8-1C5F55328D6D}" type="parTrans" cxnId="{02C7C2F3-B0AB-C343-8370-9391530BF900}">
      <dgm:prSet/>
      <dgm:spPr/>
      <dgm:t>
        <a:bodyPr/>
        <a:lstStyle/>
        <a:p>
          <a:endParaRPr lang="es-ES" sz="3200"/>
        </a:p>
      </dgm:t>
    </dgm:pt>
    <dgm:pt modelId="{6007C545-2017-504C-AF42-AB061A3F44A2}" type="sibTrans" cxnId="{02C7C2F3-B0AB-C343-8370-9391530BF900}">
      <dgm:prSet/>
      <dgm:spPr/>
      <dgm:t>
        <a:bodyPr/>
        <a:lstStyle/>
        <a:p>
          <a:endParaRPr lang="es-ES" sz="3200"/>
        </a:p>
      </dgm:t>
    </dgm:pt>
    <dgm:pt modelId="{D63EBEF7-58E9-D048-BE25-8F78871E18A9}">
      <dgm:prSet custT="1"/>
      <dgm:spPr/>
      <dgm:t>
        <a:bodyPr/>
        <a:lstStyle/>
        <a:p>
          <a:pPr rtl="0"/>
          <a:r>
            <a:rPr lang="es-ES_tradnl" sz="1050" dirty="0" smtClean="0"/>
            <a:t>Los niños deben conocer los teléfonos de las personas de confianza.</a:t>
          </a:r>
          <a:endParaRPr lang="es-ES_tradnl" sz="1050" dirty="0"/>
        </a:p>
      </dgm:t>
    </dgm:pt>
    <dgm:pt modelId="{5A372172-4AA1-3441-A56F-70F4D70F60D5}" type="parTrans" cxnId="{78A1556F-EE2B-994F-9416-0A9FDD212D5E}">
      <dgm:prSet/>
      <dgm:spPr/>
      <dgm:t>
        <a:bodyPr/>
        <a:lstStyle/>
        <a:p>
          <a:endParaRPr lang="es-ES" sz="3200"/>
        </a:p>
      </dgm:t>
    </dgm:pt>
    <dgm:pt modelId="{4BE1C36C-3D73-5845-88C2-A653556A1D7B}" type="sibTrans" cxnId="{78A1556F-EE2B-994F-9416-0A9FDD212D5E}">
      <dgm:prSet/>
      <dgm:spPr/>
      <dgm:t>
        <a:bodyPr/>
        <a:lstStyle/>
        <a:p>
          <a:endParaRPr lang="es-ES" sz="3200"/>
        </a:p>
      </dgm:t>
    </dgm:pt>
    <dgm:pt modelId="{57A95CB2-578E-364F-9572-0F0C5CC2603B}">
      <dgm:prSet custT="1"/>
      <dgm:spPr/>
      <dgm:t>
        <a:bodyPr/>
        <a:lstStyle/>
        <a:p>
          <a:pPr rtl="0"/>
          <a:r>
            <a:rPr lang="es-ES_tradnl" sz="1050" smtClean="0"/>
            <a:t>Enséñale a tu hijo que existen partes del cuerpo íntimas y fortalece su autoestima.</a:t>
          </a:r>
          <a:endParaRPr lang="es-ES_tradnl" sz="1050"/>
        </a:p>
      </dgm:t>
    </dgm:pt>
    <dgm:pt modelId="{9DB8A8A1-6F1B-8343-9B4C-3BC88004D9D4}" type="parTrans" cxnId="{AFB4D72B-9E22-504B-97A2-C1C2F7D74AC6}">
      <dgm:prSet/>
      <dgm:spPr/>
      <dgm:t>
        <a:bodyPr/>
        <a:lstStyle/>
        <a:p>
          <a:endParaRPr lang="es-ES" sz="3200"/>
        </a:p>
      </dgm:t>
    </dgm:pt>
    <dgm:pt modelId="{F00BC49F-861A-8D4B-89B5-4A8474A2C4F9}" type="sibTrans" cxnId="{AFB4D72B-9E22-504B-97A2-C1C2F7D74AC6}">
      <dgm:prSet/>
      <dgm:spPr/>
      <dgm:t>
        <a:bodyPr/>
        <a:lstStyle/>
        <a:p>
          <a:endParaRPr lang="es-ES" sz="3200"/>
        </a:p>
      </dgm:t>
    </dgm:pt>
    <dgm:pt modelId="{334DB8F2-F1B8-5045-AF93-D8141DAF40BE}">
      <dgm:prSet custT="1"/>
      <dgm:spPr/>
      <dgm:t>
        <a:bodyPr/>
        <a:lstStyle/>
        <a:p>
          <a:pPr rtl="0"/>
          <a:r>
            <a:rPr lang="es-ES_tradnl" sz="1050" dirty="0" smtClean="0"/>
            <a:t>No envíes a tus hijos a hacer mandados solos.</a:t>
          </a:r>
          <a:endParaRPr lang="es-ES_tradnl" sz="1050" dirty="0"/>
        </a:p>
      </dgm:t>
    </dgm:pt>
    <dgm:pt modelId="{68D7466B-54D4-7C42-970C-F3260EC36797}" type="parTrans" cxnId="{6F0CDA56-61B0-BF4D-9C25-7936EE13B27B}">
      <dgm:prSet/>
      <dgm:spPr/>
      <dgm:t>
        <a:bodyPr/>
        <a:lstStyle/>
        <a:p>
          <a:endParaRPr lang="es-ES" sz="3200"/>
        </a:p>
      </dgm:t>
    </dgm:pt>
    <dgm:pt modelId="{08368574-02E5-C04C-887F-1341E7FC0F04}" type="sibTrans" cxnId="{6F0CDA56-61B0-BF4D-9C25-7936EE13B27B}">
      <dgm:prSet/>
      <dgm:spPr/>
      <dgm:t>
        <a:bodyPr/>
        <a:lstStyle/>
        <a:p>
          <a:endParaRPr lang="es-ES" sz="3200"/>
        </a:p>
      </dgm:t>
    </dgm:pt>
    <dgm:pt modelId="{0E37BED2-84F4-FC42-9A74-188A7894DFD7}">
      <dgm:prSet custT="1"/>
      <dgm:spPr/>
      <dgm:t>
        <a:bodyPr/>
        <a:lstStyle/>
        <a:p>
          <a:pPr rtl="0"/>
          <a:r>
            <a:rPr lang="es-ES_tradnl" sz="1050" dirty="0" smtClean="0"/>
            <a:t>Enséñale a tu hijo la diferencia entre secretos malos y buenos.</a:t>
          </a:r>
          <a:endParaRPr lang="es-ES_tradnl" sz="1050" dirty="0"/>
        </a:p>
      </dgm:t>
    </dgm:pt>
    <dgm:pt modelId="{F2D9A973-9144-B843-A0BB-92FED92EB5C3}" type="parTrans" cxnId="{230B4E7A-8780-3448-8744-28ED8A2B77C1}">
      <dgm:prSet/>
      <dgm:spPr/>
      <dgm:t>
        <a:bodyPr/>
        <a:lstStyle/>
        <a:p>
          <a:endParaRPr lang="es-ES" sz="3200"/>
        </a:p>
      </dgm:t>
    </dgm:pt>
    <dgm:pt modelId="{71E6C7BA-9944-CD41-A4E8-E733D8AB4B1F}" type="sibTrans" cxnId="{230B4E7A-8780-3448-8744-28ED8A2B77C1}">
      <dgm:prSet/>
      <dgm:spPr/>
      <dgm:t>
        <a:bodyPr/>
        <a:lstStyle/>
        <a:p>
          <a:endParaRPr lang="es-ES" sz="3200"/>
        </a:p>
      </dgm:t>
    </dgm:pt>
    <dgm:pt modelId="{3F7D9BD8-FA02-584F-B013-F88876B5CFEC}">
      <dgm:prSet custT="1"/>
      <dgm:spPr/>
      <dgm:t>
        <a:bodyPr/>
        <a:lstStyle/>
        <a:p>
          <a:pPr rtl="0"/>
          <a:r>
            <a:rPr lang="es-ES_tradnl" sz="1050" dirty="0" smtClean="0"/>
            <a:t>Supervisa los sitios web que visitan tus hijos.</a:t>
          </a:r>
          <a:endParaRPr lang="es-ES_tradnl" sz="1050" dirty="0"/>
        </a:p>
      </dgm:t>
    </dgm:pt>
    <dgm:pt modelId="{130A61F7-82E7-0041-B20C-8DD55AEDA071}" type="parTrans" cxnId="{B6D1BA47-FFB7-0B40-BD73-79E5C0AA5F90}">
      <dgm:prSet/>
      <dgm:spPr/>
      <dgm:t>
        <a:bodyPr/>
        <a:lstStyle/>
        <a:p>
          <a:endParaRPr lang="es-ES" sz="3200"/>
        </a:p>
      </dgm:t>
    </dgm:pt>
    <dgm:pt modelId="{BCCD913A-3E17-E44D-82B4-02BE133FFB55}" type="sibTrans" cxnId="{B6D1BA47-FFB7-0B40-BD73-79E5C0AA5F90}">
      <dgm:prSet/>
      <dgm:spPr/>
      <dgm:t>
        <a:bodyPr/>
        <a:lstStyle/>
        <a:p>
          <a:endParaRPr lang="es-ES" sz="3200"/>
        </a:p>
      </dgm:t>
    </dgm:pt>
    <dgm:pt modelId="{E0FEF411-F30D-7142-BF95-E5390D220190}">
      <dgm:prSet custT="1"/>
      <dgm:spPr/>
      <dgm:t>
        <a:bodyPr/>
        <a:lstStyle/>
        <a:p>
          <a:pPr rtl="0"/>
          <a:r>
            <a:rPr lang="es-ES_tradnl" sz="1050" dirty="0" smtClean="0"/>
            <a:t>Enséñale a tus hijos a no aceptar ‘regalos’ a cambio de favores. </a:t>
          </a:r>
          <a:endParaRPr lang="es-ES_tradnl" sz="1050" dirty="0"/>
        </a:p>
      </dgm:t>
    </dgm:pt>
    <dgm:pt modelId="{C7825CE2-4363-104C-B64C-55CF6F91313C}" type="parTrans" cxnId="{5650A90E-6D9B-7F43-B985-C5748BEB74FE}">
      <dgm:prSet/>
      <dgm:spPr/>
      <dgm:t>
        <a:bodyPr/>
        <a:lstStyle/>
        <a:p>
          <a:endParaRPr lang="es-ES" sz="3200"/>
        </a:p>
      </dgm:t>
    </dgm:pt>
    <dgm:pt modelId="{C4B09749-AFA3-1A4E-ABF9-26F249CC10E5}" type="sibTrans" cxnId="{5650A90E-6D9B-7F43-B985-C5748BEB74FE}">
      <dgm:prSet/>
      <dgm:spPr/>
      <dgm:t>
        <a:bodyPr/>
        <a:lstStyle/>
        <a:p>
          <a:endParaRPr lang="es-ES" sz="3200"/>
        </a:p>
      </dgm:t>
    </dgm:pt>
    <dgm:pt modelId="{77EC0423-1F32-B444-839C-CD008647EAB1}" type="pres">
      <dgm:prSet presAssocID="{1463DEAA-E9A7-3544-93AB-DEFC1EC02447}" presName="Name0" presStyleCnt="0">
        <dgm:presLayoutVars>
          <dgm:dir/>
          <dgm:resizeHandles val="exact"/>
        </dgm:presLayoutVars>
      </dgm:prSet>
      <dgm:spPr/>
    </dgm:pt>
    <dgm:pt modelId="{157BA179-4366-EC4A-B3A8-B5FB947F1FC0}" type="pres">
      <dgm:prSet presAssocID="{1463DEAA-E9A7-3544-93AB-DEFC1EC02447}" presName="cycle" presStyleCnt="0"/>
      <dgm:spPr/>
    </dgm:pt>
    <dgm:pt modelId="{212466E9-9434-EF4D-A921-A9DF3881B596}" type="pres">
      <dgm:prSet presAssocID="{ACC2B69C-D38C-4F4F-AF07-4E7027A6593E}" presName="nodeFirstNode" presStyleLbl="node1" presStyleIdx="0" presStyleCnt="9" custScaleX="150759">
        <dgm:presLayoutVars>
          <dgm:bulletEnabled val="1"/>
        </dgm:presLayoutVars>
      </dgm:prSet>
      <dgm:spPr/>
    </dgm:pt>
    <dgm:pt modelId="{6E6EFA83-A0C4-0843-890D-418DE4DA527F}" type="pres">
      <dgm:prSet presAssocID="{6D71751F-F217-A442-A0E6-189593D073D7}" presName="sibTransFirstNode" presStyleLbl="bgShp" presStyleIdx="0" presStyleCnt="1"/>
      <dgm:spPr/>
    </dgm:pt>
    <dgm:pt modelId="{680C4102-9594-A14D-BD00-E1EC039EED8F}" type="pres">
      <dgm:prSet presAssocID="{1DFA752F-4646-814C-93CF-C0433DEB3C55}" presName="nodeFollowingNodes" presStyleLbl="node1" presStyleIdx="1" presStyleCnt="9" custScaleX="122373" custRadScaleRad="107684" custRadScaleInc="29031">
        <dgm:presLayoutVars>
          <dgm:bulletEnabled val="1"/>
        </dgm:presLayoutVars>
      </dgm:prSet>
      <dgm:spPr/>
    </dgm:pt>
    <dgm:pt modelId="{DA749ABA-2D5A-8E40-BFCD-CFFE479274FC}" type="pres">
      <dgm:prSet presAssocID="{1E7FDD41-69DD-4D4E-9192-A777148A6DA7}" presName="nodeFollowingNodes" presStyleLbl="node1" presStyleIdx="2" presStyleCnt="9" custScaleX="145951">
        <dgm:presLayoutVars>
          <dgm:bulletEnabled val="1"/>
        </dgm:presLayoutVars>
      </dgm:prSet>
      <dgm:spPr/>
    </dgm:pt>
    <dgm:pt modelId="{2361EBEC-CB5C-B84E-AD6D-72B655115743}" type="pres">
      <dgm:prSet presAssocID="{D63EBEF7-58E9-D048-BE25-8F78871E18A9}" presName="nodeFollowingNodes" presStyleLbl="node1" presStyleIdx="3" presStyleCnt="9" custScaleX="137355" custRadScaleRad="102245" custRadScaleInc="-5810">
        <dgm:presLayoutVars>
          <dgm:bulletEnabled val="1"/>
        </dgm:presLayoutVars>
      </dgm:prSet>
      <dgm:spPr/>
    </dgm:pt>
    <dgm:pt modelId="{20CDCB16-3A91-4A47-8775-B4AF93BF2A50}" type="pres">
      <dgm:prSet presAssocID="{57A95CB2-578E-364F-9572-0F0C5CC2603B}" presName="nodeFollowingNodes" presStyleLbl="node1" presStyleIdx="4" presStyleCnt="9" custScaleX="215346" custRadScaleRad="99167" custRadScaleInc="-12578">
        <dgm:presLayoutVars>
          <dgm:bulletEnabled val="1"/>
        </dgm:presLayoutVars>
      </dgm:prSet>
      <dgm:spPr/>
    </dgm:pt>
    <dgm:pt modelId="{4E8605D8-B949-344A-BE32-09DFF432F9DC}" type="pres">
      <dgm:prSet presAssocID="{334DB8F2-F1B8-5045-AF93-D8141DAF40BE}" presName="nodeFollowingNodes" presStyleLbl="node1" presStyleIdx="5" presStyleCnt="9" custScaleX="150473" custRadScaleRad="122442" custRadScaleInc="70627">
        <dgm:presLayoutVars>
          <dgm:bulletEnabled val="1"/>
        </dgm:presLayoutVars>
      </dgm:prSet>
      <dgm:spPr/>
    </dgm:pt>
    <dgm:pt modelId="{50A37573-AC49-404F-BF06-6C19197F795B}" type="pres">
      <dgm:prSet presAssocID="{0E37BED2-84F4-FC42-9A74-188A7894DFD7}" presName="nodeFollowingNodes" presStyleLbl="node1" presStyleIdx="6" presStyleCnt="9" custScaleX="141853">
        <dgm:presLayoutVars>
          <dgm:bulletEnabled val="1"/>
        </dgm:presLayoutVars>
      </dgm:prSet>
      <dgm:spPr/>
    </dgm:pt>
    <dgm:pt modelId="{74D10838-B462-5044-8A62-285D3AA38707}" type="pres">
      <dgm:prSet presAssocID="{3F7D9BD8-FA02-584F-B013-F88876B5CFEC}" presName="nodeFollowingNodes" presStyleLbl="node1" presStyleIdx="7" presStyleCnt="9" custScaleX="153792">
        <dgm:presLayoutVars>
          <dgm:bulletEnabled val="1"/>
        </dgm:presLayoutVars>
      </dgm:prSet>
      <dgm:spPr/>
    </dgm:pt>
    <dgm:pt modelId="{83606D90-6B28-BF44-BB20-CD39334D269A}" type="pres">
      <dgm:prSet presAssocID="{E0FEF411-F30D-7142-BF95-E5390D220190}" presName="nodeFollowingNodes" presStyleLbl="node1" presStyleIdx="8" presStyleCnt="9" custScaleX="148151" custRadScaleRad="103099" custRadScaleInc="-19739">
        <dgm:presLayoutVars>
          <dgm:bulletEnabled val="1"/>
        </dgm:presLayoutVars>
      </dgm:prSet>
      <dgm:spPr/>
    </dgm:pt>
  </dgm:ptLst>
  <dgm:cxnLst>
    <dgm:cxn modelId="{A563841B-5A5B-5043-821F-6B476F14DF7F}" type="presOf" srcId="{334DB8F2-F1B8-5045-AF93-D8141DAF40BE}" destId="{4E8605D8-B949-344A-BE32-09DFF432F9DC}" srcOrd="0" destOrd="0" presId="urn:microsoft.com/office/officeart/2005/8/layout/cycle3"/>
    <dgm:cxn modelId="{846DB82B-633E-9146-9B8B-624A229C8636}" type="presOf" srcId="{6D71751F-F217-A442-A0E6-189593D073D7}" destId="{6E6EFA83-A0C4-0843-890D-418DE4DA527F}" srcOrd="0" destOrd="0" presId="urn:microsoft.com/office/officeart/2005/8/layout/cycle3"/>
    <dgm:cxn modelId="{6E8C35FF-8BF7-344C-9863-AE9CE2F717C0}" type="presOf" srcId="{E0FEF411-F30D-7142-BF95-E5390D220190}" destId="{83606D90-6B28-BF44-BB20-CD39334D269A}" srcOrd="0" destOrd="0" presId="urn:microsoft.com/office/officeart/2005/8/layout/cycle3"/>
    <dgm:cxn modelId="{7E2BE02A-3394-EA44-9517-3FD6C9CF767F}" type="presOf" srcId="{ACC2B69C-D38C-4F4F-AF07-4E7027A6593E}" destId="{212466E9-9434-EF4D-A921-A9DF3881B596}" srcOrd="0" destOrd="0" presId="urn:microsoft.com/office/officeart/2005/8/layout/cycle3"/>
    <dgm:cxn modelId="{AFB4D72B-9E22-504B-97A2-C1C2F7D74AC6}" srcId="{1463DEAA-E9A7-3544-93AB-DEFC1EC02447}" destId="{57A95CB2-578E-364F-9572-0F0C5CC2603B}" srcOrd="4" destOrd="0" parTransId="{9DB8A8A1-6F1B-8343-9B4C-3BC88004D9D4}" sibTransId="{F00BC49F-861A-8D4B-89B5-4A8474A2C4F9}"/>
    <dgm:cxn modelId="{78A1556F-EE2B-994F-9416-0A9FDD212D5E}" srcId="{1463DEAA-E9A7-3544-93AB-DEFC1EC02447}" destId="{D63EBEF7-58E9-D048-BE25-8F78871E18A9}" srcOrd="3" destOrd="0" parTransId="{5A372172-4AA1-3441-A56F-70F4D70F60D5}" sibTransId="{4BE1C36C-3D73-5845-88C2-A653556A1D7B}"/>
    <dgm:cxn modelId="{6F0CDA56-61B0-BF4D-9C25-7936EE13B27B}" srcId="{1463DEAA-E9A7-3544-93AB-DEFC1EC02447}" destId="{334DB8F2-F1B8-5045-AF93-D8141DAF40BE}" srcOrd="5" destOrd="0" parTransId="{68D7466B-54D4-7C42-970C-F3260EC36797}" sibTransId="{08368574-02E5-C04C-887F-1341E7FC0F04}"/>
    <dgm:cxn modelId="{F03BCF32-B8AD-A144-984F-CE48AC54460E}" type="presOf" srcId="{1E7FDD41-69DD-4D4E-9192-A777148A6DA7}" destId="{DA749ABA-2D5A-8E40-BFCD-CFFE479274FC}" srcOrd="0" destOrd="0" presId="urn:microsoft.com/office/officeart/2005/8/layout/cycle3"/>
    <dgm:cxn modelId="{A399F221-DE98-0A48-B03D-6DC252C5F2EE}" type="presOf" srcId="{3F7D9BD8-FA02-584F-B013-F88876B5CFEC}" destId="{74D10838-B462-5044-8A62-285D3AA38707}" srcOrd="0" destOrd="0" presId="urn:microsoft.com/office/officeart/2005/8/layout/cycle3"/>
    <dgm:cxn modelId="{28B18297-276B-4845-8618-A11E160F6F5F}" type="presOf" srcId="{57A95CB2-578E-364F-9572-0F0C5CC2603B}" destId="{20CDCB16-3A91-4A47-8775-B4AF93BF2A50}" srcOrd="0" destOrd="0" presId="urn:microsoft.com/office/officeart/2005/8/layout/cycle3"/>
    <dgm:cxn modelId="{B6D1BA47-FFB7-0B40-BD73-79E5C0AA5F90}" srcId="{1463DEAA-E9A7-3544-93AB-DEFC1EC02447}" destId="{3F7D9BD8-FA02-584F-B013-F88876B5CFEC}" srcOrd="7" destOrd="0" parTransId="{130A61F7-82E7-0041-B20C-8DD55AEDA071}" sibTransId="{BCCD913A-3E17-E44D-82B4-02BE133FFB55}"/>
    <dgm:cxn modelId="{560047FE-30ED-674F-B038-E1B6B804C3A5}" type="presOf" srcId="{1463DEAA-E9A7-3544-93AB-DEFC1EC02447}" destId="{77EC0423-1F32-B444-839C-CD008647EAB1}" srcOrd="0" destOrd="0" presId="urn:microsoft.com/office/officeart/2005/8/layout/cycle3"/>
    <dgm:cxn modelId="{753711DB-9E75-3B49-A323-3D0E904334EB}" type="presOf" srcId="{1DFA752F-4646-814C-93CF-C0433DEB3C55}" destId="{680C4102-9594-A14D-BD00-E1EC039EED8F}" srcOrd="0" destOrd="0" presId="urn:microsoft.com/office/officeart/2005/8/layout/cycle3"/>
    <dgm:cxn modelId="{C8C9C7BF-4526-1E4F-85D3-0548A6D1E4E6}" type="presOf" srcId="{0E37BED2-84F4-FC42-9A74-188A7894DFD7}" destId="{50A37573-AC49-404F-BF06-6C19197F795B}" srcOrd="0" destOrd="0" presId="urn:microsoft.com/office/officeart/2005/8/layout/cycle3"/>
    <dgm:cxn modelId="{230B4E7A-8780-3448-8744-28ED8A2B77C1}" srcId="{1463DEAA-E9A7-3544-93AB-DEFC1EC02447}" destId="{0E37BED2-84F4-FC42-9A74-188A7894DFD7}" srcOrd="6" destOrd="0" parTransId="{F2D9A973-9144-B843-A0BB-92FED92EB5C3}" sibTransId="{71E6C7BA-9944-CD41-A4E8-E733D8AB4B1F}"/>
    <dgm:cxn modelId="{02C7C2F3-B0AB-C343-8370-9391530BF900}" srcId="{1463DEAA-E9A7-3544-93AB-DEFC1EC02447}" destId="{1E7FDD41-69DD-4D4E-9192-A777148A6DA7}" srcOrd="2" destOrd="0" parTransId="{DB0319E4-B242-6A48-91A8-1C5F55328D6D}" sibTransId="{6007C545-2017-504C-AF42-AB061A3F44A2}"/>
    <dgm:cxn modelId="{5650A90E-6D9B-7F43-B985-C5748BEB74FE}" srcId="{1463DEAA-E9A7-3544-93AB-DEFC1EC02447}" destId="{E0FEF411-F30D-7142-BF95-E5390D220190}" srcOrd="8" destOrd="0" parTransId="{C7825CE2-4363-104C-B64C-55CF6F91313C}" sibTransId="{C4B09749-AFA3-1A4E-ABF9-26F249CC10E5}"/>
    <dgm:cxn modelId="{D7246103-4E4B-F44D-B8CC-82685B392CF5}" srcId="{1463DEAA-E9A7-3544-93AB-DEFC1EC02447}" destId="{ACC2B69C-D38C-4F4F-AF07-4E7027A6593E}" srcOrd="0" destOrd="0" parTransId="{35D8E67D-1AEA-8349-9B05-AD786896426A}" sibTransId="{6D71751F-F217-A442-A0E6-189593D073D7}"/>
    <dgm:cxn modelId="{1112DDA0-A9F0-3A42-9177-C542252C51D7}" srcId="{1463DEAA-E9A7-3544-93AB-DEFC1EC02447}" destId="{1DFA752F-4646-814C-93CF-C0433DEB3C55}" srcOrd="1" destOrd="0" parTransId="{3668BCB0-6DCF-E14D-A0E9-379A00DAFB58}" sibTransId="{3957E22E-AC16-D140-BD67-7441A13C91BD}"/>
    <dgm:cxn modelId="{573B3301-0A47-954A-B897-3ECDE29A5C5B}" type="presOf" srcId="{D63EBEF7-58E9-D048-BE25-8F78871E18A9}" destId="{2361EBEC-CB5C-B84E-AD6D-72B655115743}" srcOrd="0" destOrd="0" presId="urn:microsoft.com/office/officeart/2005/8/layout/cycle3"/>
    <dgm:cxn modelId="{C00D82E0-DF08-924A-B49F-DD961EB8DA23}" type="presParOf" srcId="{77EC0423-1F32-B444-839C-CD008647EAB1}" destId="{157BA179-4366-EC4A-B3A8-B5FB947F1FC0}" srcOrd="0" destOrd="0" presId="urn:microsoft.com/office/officeart/2005/8/layout/cycle3"/>
    <dgm:cxn modelId="{F38A5746-CA7D-704B-9F02-F3491A802435}" type="presParOf" srcId="{157BA179-4366-EC4A-B3A8-B5FB947F1FC0}" destId="{212466E9-9434-EF4D-A921-A9DF3881B596}" srcOrd="0" destOrd="0" presId="urn:microsoft.com/office/officeart/2005/8/layout/cycle3"/>
    <dgm:cxn modelId="{684B24A4-62A4-C443-B52A-32B4FF2D8708}" type="presParOf" srcId="{157BA179-4366-EC4A-B3A8-B5FB947F1FC0}" destId="{6E6EFA83-A0C4-0843-890D-418DE4DA527F}" srcOrd="1" destOrd="0" presId="urn:microsoft.com/office/officeart/2005/8/layout/cycle3"/>
    <dgm:cxn modelId="{5E2D96B3-9B40-1D40-B5BF-6074D78CA61B}" type="presParOf" srcId="{157BA179-4366-EC4A-B3A8-B5FB947F1FC0}" destId="{680C4102-9594-A14D-BD00-E1EC039EED8F}" srcOrd="2" destOrd="0" presId="urn:microsoft.com/office/officeart/2005/8/layout/cycle3"/>
    <dgm:cxn modelId="{D94BBFB0-8E8F-1E43-BCA1-9DEBB1AD8897}" type="presParOf" srcId="{157BA179-4366-EC4A-B3A8-B5FB947F1FC0}" destId="{DA749ABA-2D5A-8E40-BFCD-CFFE479274FC}" srcOrd="3" destOrd="0" presId="urn:microsoft.com/office/officeart/2005/8/layout/cycle3"/>
    <dgm:cxn modelId="{ACD1240A-7CBB-2647-9C8D-DBE1C379EBA3}" type="presParOf" srcId="{157BA179-4366-EC4A-B3A8-B5FB947F1FC0}" destId="{2361EBEC-CB5C-B84E-AD6D-72B655115743}" srcOrd="4" destOrd="0" presId="urn:microsoft.com/office/officeart/2005/8/layout/cycle3"/>
    <dgm:cxn modelId="{811E41F6-5C5A-CF4A-8D5D-F503059A6543}" type="presParOf" srcId="{157BA179-4366-EC4A-B3A8-B5FB947F1FC0}" destId="{20CDCB16-3A91-4A47-8775-B4AF93BF2A50}" srcOrd="5" destOrd="0" presId="urn:microsoft.com/office/officeart/2005/8/layout/cycle3"/>
    <dgm:cxn modelId="{1495ED47-772D-9C4B-8BB0-3AA7E643FC90}" type="presParOf" srcId="{157BA179-4366-EC4A-B3A8-B5FB947F1FC0}" destId="{4E8605D8-B949-344A-BE32-09DFF432F9DC}" srcOrd="6" destOrd="0" presId="urn:microsoft.com/office/officeart/2005/8/layout/cycle3"/>
    <dgm:cxn modelId="{B2324190-43C2-5749-8BDD-389ABEDC4329}" type="presParOf" srcId="{157BA179-4366-EC4A-B3A8-B5FB947F1FC0}" destId="{50A37573-AC49-404F-BF06-6C19197F795B}" srcOrd="7" destOrd="0" presId="urn:microsoft.com/office/officeart/2005/8/layout/cycle3"/>
    <dgm:cxn modelId="{73685E1B-4096-1847-AE62-EB79C2DB3C75}" type="presParOf" srcId="{157BA179-4366-EC4A-B3A8-B5FB947F1FC0}" destId="{74D10838-B462-5044-8A62-285D3AA38707}" srcOrd="8" destOrd="0" presId="urn:microsoft.com/office/officeart/2005/8/layout/cycle3"/>
    <dgm:cxn modelId="{E73867F8-CC99-B448-8D8E-D4B556E64F9C}" type="presParOf" srcId="{157BA179-4366-EC4A-B3A8-B5FB947F1FC0}" destId="{83606D90-6B28-BF44-BB20-CD39334D269A}"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E6086-E5B6-9843-B499-B4EF55A4C3BF}">
      <dsp:nvSpPr>
        <dsp:cNvPr id="0" name=""/>
        <dsp:cNvSpPr/>
      </dsp:nvSpPr>
      <dsp:spPr>
        <a:xfrm rot="5400000">
          <a:off x="240533" y="2235751"/>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433C54B-DF18-9646-BCDE-14ED55131B04}">
      <dsp:nvSpPr>
        <dsp:cNvPr id="0" name=""/>
        <dsp:cNvSpPr/>
      </dsp:nvSpPr>
      <dsp:spPr>
        <a:xfrm>
          <a:off x="121884" y="2589139"/>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s-ES_tradnl" sz="1100" kern="1200" dirty="0" smtClean="0"/>
            <a:t>Se define como los abusos y la desatención de que son objeto los menores de 18 años. </a:t>
          </a:r>
          <a:endParaRPr lang="es-ES_tradnl" sz="1100" kern="1200" dirty="0"/>
        </a:p>
      </dsp:txBody>
      <dsp:txXfrm>
        <a:off x="121884" y="2589139"/>
        <a:ext cx="1067793" cy="935983"/>
      </dsp:txXfrm>
    </dsp:sp>
    <dsp:sp modelId="{D5F20050-1B6F-CB4F-84B6-D5FF58D5030C}">
      <dsp:nvSpPr>
        <dsp:cNvPr id="0" name=""/>
        <dsp:cNvSpPr/>
      </dsp:nvSpPr>
      <dsp:spPr>
        <a:xfrm>
          <a:off x="988207" y="2148676"/>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63298C8-935E-9343-B35A-33AACE3AACC6}">
      <dsp:nvSpPr>
        <dsp:cNvPr id="0" name=""/>
        <dsp:cNvSpPr/>
      </dsp:nvSpPr>
      <dsp:spPr>
        <a:xfrm rot="5400000">
          <a:off x="1547722" y="1912286"/>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56C6934D-96DD-6347-869E-46729441CBDC}">
      <dsp:nvSpPr>
        <dsp:cNvPr id="0" name=""/>
        <dsp:cNvSpPr/>
      </dsp:nvSpPr>
      <dsp:spPr>
        <a:xfrm>
          <a:off x="1429072" y="2265674"/>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S_tradnl" sz="1200" kern="1200" dirty="0" smtClean="0"/>
            <a:t>Tipos de maltrato físico o psicológico.</a:t>
          </a:r>
          <a:endParaRPr lang="es-ES_tradnl" sz="1200" kern="1200" dirty="0"/>
        </a:p>
      </dsp:txBody>
      <dsp:txXfrm>
        <a:off x="1429072" y="2265674"/>
        <a:ext cx="1067793" cy="935983"/>
      </dsp:txXfrm>
    </dsp:sp>
    <dsp:sp modelId="{D0DD9FA8-C28E-B64F-B04B-79222E5ABE33}">
      <dsp:nvSpPr>
        <dsp:cNvPr id="0" name=""/>
        <dsp:cNvSpPr/>
      </dsp:nvSpPr>
      <dsp:spPr>
        <a:xfrm>
          <a:off x="2295395" y="1825211"/>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1F8A4A6D-046B-044C-B817-40C65DC169D7}">
      <dsp:nvSpPr>
        <dsp:cNvPr id="0" name=""/>
        <dsp:cNvSpPr/>
      </dsp:nvSpPr>
      <dsp:spPr>
        <a:xfrm rot="5400000">
          <a:off x="2854910" y="1588821"/>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36281E44-FA44-FC46-8B30-997A6DC4DBE7}">
      <dsp:nvSpPr>
        <dsp:cNvPr id="0" name=""/>
        <dsp:cNvSpPr/>
      </dsp:nvSpPr>
      <dsp:spPr>
        <a:xfrm>
          <a:off x="2736260" y="1942209"/>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s-ES_tradnl" sz="1600" kern="1200" dirty="0" smtClean="0"/>
            <a:t>Abuso sexual </a:t>
          </a:r>
          <a:endParaRPr lang="es-ES_tradnl" sz="1600" kern="1200" dirty="0"/>
        </a:p>
      </dsp:txBody>
      <dsp:txXfrm>
        <a:off x="2736260" y="1942209"/>
        <a:ext cx="1067793" cy="935983"/>
      </dsp:txXfrm>
    </dsp:sp>
    <dsp:sp modelId="{76B94AAC-9F66-134F-A664-13C37437C9F5}">
      <dsp:nvSpPr>
        <dsp:cNvPr id="0" name=""/>
        <dsp:cNvSpPr/>
      </dsp:nvSpPr>
      <dsp:spPr>
        <a:xfrm>
          <a:off x="3602583" y="1501746"/>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B7BFBC31-090A-6E48-B9A4-9CA9A20EB971}">
      <dsp:nvSpPr>
        <dsp:cNvPr id="0" name=""/>
        <dsp:cNvSpPr/>
      </dsp:nvSpPr>
      <dsp:spPr>
        <a:xfrm rot="5400000">
          <a:off x="4162098" y="1265356"/>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C841565E-BD5E-3F40-9F3E-CC29AEBCE19E}">
      <dsp:nvSpPr>
        <dsp:cNvPr id="0" name=""/>
        <dsp:cNvSpPr/>
      </dsp:nvSpPr>
      <dsp:spPr>
        <a:xfrm>
          <a:off x="4043448" y="1618744"/>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_tradnl" sz="1400" kern="1200" dirty="0" smtClean="0"/>
            <a:t>Desatención, trabajo Infantil  </a:t>
          </a:r>
          <a:endParaRPr lang="es-ES_tradnl" sz="1400" kern="1200" dirty="0"/>
        </a:p>
      </dsp:txBody>
      <dsp:txXfrm>
        <a:off x="4043448" y="1618744"/>
        <a:ext cx="1067793" cy="935983"/>
      </dsp:txXfrm>
    </dsp:sp>
    <dsp:sp modelId="{AABDCB97-B331-3F4F-A63F-26E4A2F2B517}">
      <dsp:nvSpPr>
        <dsp:cNvPr id="0" name=""/>
        <dsp:cNvSpPr/>
      </dsp:nvSpPr>
      <dsp:spPr>
        <a:xfrm>
          <a:off x="4909771" y="1178281"/>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8882659-97D8-6346-A87A-154CA35FCF2D}">
      <dsp:nvSpPr>
        <dsp:cNvPr id="0" name=""/>
        <dsp:cNvSpPr/>
      </dsp:nvSpPr>
      <dsp:spPr>
        <a:xfrm rot="5400000">
          <a:off x="5469286" y="941891"/>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E6FA562D-FFA7-E141-8259-23BD2197A369}">
      <dsp:nvSpPr>
        <dsp:cNvPr id="0" name=""/>
        <dsp:cNvSpPr/>
      </dsp:nvSpPr>
      <dsp:spPr>
        <a:xfrm>
          <a:off x="5350636" y="1295279"/>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_tradnl" sz="1400" kern="1200" dirty="0" smtClean="0"/>
            <a:t>Negligencia y Explotación sexual  comercial </a:t>
          </a:r>
          <a:endParaRPr lang="es-ES_tradnl" sz="1400" kern="1200" dirty="0"/>
        </a:p>
      </dsp:txBody>
      <dsp:txXfrm>
        <a:off x="5350636" y="1295279"/>
        <a:ext cx="1067793" cy="935983"/>
      </dsp:txXfrm>
    </dsp:sp>
    <dsp:sp modelId="{3295B27B-8CD1-314D-B447-57A66236829C}">
      <dsp:nvSpPr>
        <dsp:cNvPr id="0" name=""/>
        <dsp:cNvSpPr/>
      </dsp:nvSpPr>
      <dsp:spPr>
        <a:xfrm>
          <a:off x="6216959" y="854816"/>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82686073-1483-A34E-B4AB-A40368987F1B}">
      <dsp:nvSpPr>
        <dsp:cNvPr id="0" name=""/>
        <dsp:cNvSpPr/>
      </dsp:nvSpPr>
      <dsp:spPr>
        <a:xfrm rot="5400000">
          <a:off x="6776474" y="618426"/>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EDF39C62-BBFA-0C4F-869F-233E63A7BD36}">
      <dsp:nvSpPr>
        <dsp:cNvPr id="0" name=""/>
        <dsp:cNvSpPr/>
      </dsp:nvSpPr>
      <dsp:spPr>
        <a:xfrm>
          <a:off x="6657824" y="971814"/>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s-ES_tradnl" sz="1100" kern="1200" dirty="0" smtClean="0"/>
            <a:t>causen o puedan causar un daño a la salud, desarrollo o dignidad del niño, o poner en peligro </a:t>
          </a:r>
          <a:r>
            <a:rPr lang="es-ES_tradnl" sz="1050" kern="1200" dirty="0" smtClean="0"/>
            <a:t>su</a:t>
          </a:r>
          <a:r>
            <a:rPr lang="es-ES_tradnl" sz="1100" kern="1200" dirty="0" smtClean="0"/>
            <a:t> supervivencia, </a:t>
          </a:r>
          <a:endParaRPr lang="es-ES_tradnl" sz="1100" kern="1200" dirty="0"/>
        </a:p>
      </dsp:txBody>
      <dsp:txXfrm>
        <a:off x="6657824" y="971814"/>
        <a:ext cx="1067793" cy="935983"/>
      </dsp:txXfrm>
    </dsp:sp>
    <dsp:sp modelId="{397AF2F7-9B12-7143-8452-C742C364FC77}">
      <dsp:nvSpPr>
        <dsp:cNvPr id="0" name=""/>
        <dsp:cNvSpPr/>
      </dsp:nvSpPr>
      <dsp:spPr>
        <a:xfrm>
          <a:off x="7524148" y="531351"/>
          <a:ext cx="201470" cy="201470"/>
        </a:xfrm>
        <a:prstGeom prst="triangle">
          <a:avLst>
            <a:gd name="adj" fmla="val 10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6E9AE8B-309B-1449-BB03-3E4EB68FD708}">
      <dsp:nvSpPr>
        <dsp:cNvPr id="0" name=""/>
        <dsp:cNvSpPr/>
      </dsp:nvSpPr>
      <dsp:spPr>
        <a:xfrm rot="5400000">
          <a:off x="8083662" y="294961"/>
          <a:ext cx="710797" cy="1182750"/>
        </a:xfrm>
        <a:prstGeom prst="corner">
          <a:avLst>
            <a:gd name="adj1" fmla="val 16120"/>
            <a:gd name="adj2" fmla="val 161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A40A2425-12B5-3943-85FF-6D64F39AD03D}">
      <dsp:nvSpPr>
        <dsp:cNvPr id="0" name=""/>
        <dsp:cNvSpPr/>
      </dsp:nvSpPr>
      <dsp:spPr>
        <a:xfrm>
          <a:off x="7965013" y="648349"/>
          <a:ext cx="1067793" cy="935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s-ES_tradnl" sz="1200" kern="1200" dirty="0" smtClean="0"/>
            <a:t>La exposición a la violencia de pareja también se incluye a veces entre las formas de maltrato infantil.</a:t>
          </a:r>
          <a:endParaRPr lang="es-ES_tradnl" sz="1200" kern="1200" dirty="0"/>
        </a:p>
      </dsp:txBody>
      <dsp:txXfrm>
        <a:off x="7965013" y="648349"/>
        <a:ext cx="1067793" cy="935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F0E11-2DF6-C642-A56E-B9BDA19097C6}">
      <dsp:nvSpPr>
        <dsp:cNvPr id="0" name=""/>
        <dsp:cNvSpPr/>
      </dsp:nvSpPr>
      <dsp:spPr>
        <a:xfrm>
          <a:off x="1352846" y="1331"/>
          <a:ext cx="4514999" cy="917058"/>
        </a:xfrm>
        <a:prstGeom prst="chevron">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_tradnl" sz="1600" kern="1200" smtClean="0"/>
            <a:t>Cualquier persona puede ser violenta. (Regulación emocional) </a:t>
          </a:r>
          <a:endParaRPr lang="es-ES_tradnl" sz="1600" kern="1200"/>
        </a:p>
      </dsp:txBody>
      <dsp:txXfrm>
        <a:off x="1811375" y="1331"/>
        <a:ext cx="3597941" cy="917058"/>
      </dsp:txXfrm>
    </dsp:sp>
    <dsp:sp modelId="{EFE24A3E-A439-2447-B36F-E5779B75204B}">
      <dsp:nvSpPr>
        <dsp:cNvPr id="0" name=""/>
        <dsp:cNvSpPr/>
      </dsp:nvSpPr>
      <dsp:spPr>
        <a:xfrm>
          <a:off x="1352846" y="1046778"/>
          <a:ext cx="4530360" cy="917058"/>
        </a:xfrm>
        <a:prstGeom prst="chevron">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_tradnl" sz="1600" kern="1200" dirty="0" smtClean="0"/>
            <a:t>Cuando los padres no conocen otra forma de corregir.</a:t>
          </a:r>
          <a:endParaRPr lang="es-ES_tradnl" sz="1600" kern="1200" dirty="0"/>
        </a:p>
      </dsp:txBody>
      <dsp:txXfrm>
        <a:off x="1811375" y="1046778"/>
        <a:ext cx="3613302" cy="917058"/>
      </dsp:txXfrm>
    </dsp:sp>
    <dsp:sp modelId="{52103EAE-D3B5-014F-AAFB-C52BE086A8A7}">
      <dsp:nvSpPr>
        <dsp:cNvPr id="0" name=""/>
        <dsp:cNvSpPr/>
      </dsp:nvSpPr>
      <dsp:spPr>
        <a:xfrm>
          <a:off x="1352846" y="2092225"/>
          <a:ext cx="4607920" cy="917058"/>
        </a:xfrm>
        <a:prstGeom prst="chevron">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_tradnl" sz="1600" kern="1200" smtClean="0"/>
            <a:t>Debemos recordar que los golpes y las humillaciones con maltrato.</a:t>
          </a:r>
          <a:endParaRPr lang="es-ES_tradnl" sz="1600" kern="1200"/>
        </a:p>
      </dsp:txBody>
      <dsp:txXfrm>
        <a:off x="1811375" y="2092225"/>
        <a:ext cx="3690862" cy="917058"/>
      </dsp:txXfrm>
    </dsp:sp>
    <dsp:sp modelId="{E4754C78-1A93-484F-9688-BBE1639DB768}">
      <dsp:nvSpPr>
        <dsp:cNvPr id="0" name=""/>
        <dsp:cNvSpPr/>
      </dsp:nvSpPr>
      <dsp:spPr>
        <a:xfrm>
          <a:off x="1352846" y="3137671"/>
          <a:ext cx="4429392" cy="917058"/>
        </a:xfrm>
        <a:prstGeom prst="chevron">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_tradnl" sz="1600" kern="1200" smtClean="0"/>
            <a:t>Este tipo de acciones tienen resultados a corto plazo. Donde los niños obedecen , pero….....</a:t>
          </a:r>
          <a:endParaRPr lang="es-ES_tradnl" sz="1600" kern="1200"/>
        </a:p>
      </dsp:txBody>
      <dsp:txXfrm>
        <a:off x="1811375" y="3137671"/>
        <a:ext cx="3512334" cy="917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7B833-C9BE-7D4C-B792-B7D24A68B2DB}">
      <dsp:nvSpPr>
        <dsp:cNvPr id="0" name=""/>
        <dsp:cNvSpPr/>
      </dsp:nvSpPr>
      <dsp:spPr>
        <a:xfrm>
          <a:off x="1628775" y="0"/>
          <a:ext cx="4056062" cy="4056062"/>
        </a:xfrm>
        <a:prstGeom prst="diamond">
          <a:avLst/>
        </a:prstGeom>
        <a:solidFill>
          <a:schemeClr val="accent1">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0273F848-688F-814F-94BB-DFA88E51655E}">
      <dsp:nvSpPr>
        <dsp:cNvPr id="0" name=""/>
        <dsp:cNvSpPr/>
      </dsp:nvSpPr>
      <dsp:spPr>
        <a:xfrm>
          <a:off x="2014101" y="385325"/>
          <a:ext cx="1581864" cy="1581864"/>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Actuar por miedo y no por convicción.</a:t>
          </a:r>
          <a:endParaRPr lang="es-ES_tradnl" sz="1800" kern="1200"/>
        </a:p>
      </dsp:txBody>
      <dsp:txXfrm>
        <a:off x="2091321" y="462545"/>
        <a:ext cx="1427424" cy="1427424"/>
      </dsp:txXfrm>
    </dsp:sp>
    <dsp:sp modelId="{1344EF30-E63F-E94B-9424-340AF3831B7A}">
      <dsp:nvSpPr>
        <dsp:cNvPr id="0" name=""/>
        <dsp:cNvSpPr/>
      </dsp:nvSpPr>
      <dsp:spPr>
        <a:xfrm>
          <a:off x="3717647" y="385325"/>
          <a:ext cx="1581864" cy="1581864"/>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Los niños no aprenden.</a:t>
          </a:r>
          <a:endParaRPr lang="es-ES_tradnl" sz="1800" kern="1200"/>
        </a:p>
      </dsp:txBody>
      <dsp:txXfrm>
        <a:off x="3794867" y="462545"/>
        <a:ext cx="1427424" cy="1427424"/>
      </dsp:txXfrm>
    </dsp:sp>
    <dsp:sp modelId="{C39B6C4D-1E36-2E47-99A0-DB5B04B34F29}">
      <dsp:nvSpPr>
        <dsp:cNvPr id="0" name=""/>
        <dsp:cNvSpPr/>
      </dsp:nvSpPr>
      <dsp:spPr>
        <a:xfrm>
          <a:off x="2014101" y="2088871"/>
          <a:ext cx="1581864" cy="1581864"/>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Los niños se convierten poco sensibles y altamente tolerantes a la violencia.</a:t>
          </a:r>
          <a:endParaRPr lang="es-ES_tradnl" sz="1800" kern="1200"/>
        </a:p>
      </dsp:txBody>
      <dsp:txXfrm>
        <a:off x="2091321" y="2166091"/>
        <a:ext cx="1427424" cy="1427424"/>
      </dsp:txXfrm>
    </dsp:sp>
    <dsp:sp modelId="{16D3A36F-CD46-6E4A-8B6E-CD40A4DF617E}">
      <dsp:nvSpPr>
        <dsp:cNvPr id="0" name=""/>
        <dsp:cNvSpPr/>
      </dsp:nvSpPr>
      <dsp:spPr>
        <a:xfrm>
          <a:off x="3717647" y="2088871"/>
          <a:ext cx="1581864" cy="1581864"/>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kern="1200" smtClean="0"/>
            <a:t>Repetición de Violencia </a:t>
          </a:r>
          <a:endParaRPr lang="es-ES_tradnl" sz="1800" kern="1200"/>
        </a:p>
      </dsp:txBody>
      <dsp:txXfrm>
        <a:off x="3794867" y="2166091"/>
        <a:ext cx="1427424" cy="1427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9F195-1D35-7543-B06A-6AB59F32C202}">
      <dsp:nvSpPr>
        <dsp:cNvPr id="0" name=""/>
        <dsp:cNvSpPr/>
      </dsp:nvSpPr>
      <dsp:spPr>
        <a:xfrm>
          <a:off x="485635" y="0"/>
          <a:ext cx="4056062" cy="4056062"/>
        </a:xfrm>
        <a:prstGeom prst="triangle">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B4A7840A-18F6-8543-8850-5324CD466E05}">
      <dsp:nvSpPr>
        <dsp:cNvPr id="0" name=""/>
        <dsp:cNvSpPr/>
      </dsp:nvSpPr>
      <dsp:spPr>
        <a:xfrm>
          <a:off x="2513666" y="407587"/>
          <a:ext cx="2636440" cy="8571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dirty="0" smtClean="0"/>
            <a:t>Sufrimiento para los niños y las familias, </a:t>
          </a:r>
          <a:endParaRPr lang="es-ES_tradnl" sz="1600" kern="1200" dirty="0"/>
        </a:p>
      </dsp:txBody>
      <dsp:txXfrm>
        <a:off x="2555509" y="449430"/>
        <a:ext cx="2552754" cy="773473"/>
      </dsp:txXfrm>
    </dsp:sp>
    <dsp:sp modelId="{09FBE45C-F2AE-4548-9452-8026B710CBA5}">
      <dsp:nvSpPr>
        <dsp:cNvPr id="0" name=""/>
        <dsp:cNvSpPr/>
      </dsp:nvSpPr>
      <dsp:spPr>
        <a:xfrm>
          <a:off x="2513666" y="1371892"/>
          <a:ext cx="2636440" cy="8571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dirty="0" smtClean="0"/>
            <a:t>Estrés y se asocia a trastornos del desarrollo cerebral temprano. </a:t>
          </a:r>
          <a:endParaRPr lang="es-ES_tradnl" sz="1600" kern="1200" dirty="0"/>
        </a:p>
      </dsp:txBody>
      <dsp:txXfrm>
        <a:off x="2555509" y="1413735"/>
        <a:ext cx="2552754" cy="773473"/>
      </dsp:txXfrm>
    </dsp:sp>
    <dsp:sp modelId="{3C213807-032C-3349-A296-3E986036B6BC}">
      <dsp:nvSpPr>
        <dsp:cNvPr id="0" name=""/>
        <dsp:cNvSpPr/>
      </dsp:nvSpPr>
      <dsp:spPr>
        <a:xfrm>
          <a:off x="1321432" y="2431402"/>
          <a:ext cx="5992180" cy="120513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dirty="0" smtClean="0"/>
            <a:t>Los adultos que han sufrido maltrato en la infancia corren mayor riesgo de sufrir problemas conductuales, físicos y mentales, tales como: actos de violencia (como víctimas o perpetradores);depresión; consumo de tabaco; obesidad; comportamientos sexuales de alto riesgo; embarazos no deseados; consumo indebido de alcohol y drogas.</a:t>
          </a:r>
          <a:endParaRPr lang="es-ES_tradnl" sz="1600" kern="1200" dirty="0"/>
        </a:p>
      </dsp:txBody>
      <dsp:txXfrm>
        <a:off x="1380262" y="2490232"/>
        <a:ext cx="5874520" cy="1087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55A41-C601-074D-AEBC-E7EB2A6BB2A6}">
      <dsp:nvSpPr>
        <dsp:cNvPr id="0" name=""/>
        <dsp:cNvSpPr/>
      </dsp:nvSpPr>
      <dsp:spPr>
        <a:xfrm>
          <a:off x="5371" y="1408823"/>
          <a:ext cx="1371909" cy="113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99F341-704F-F24E-B742-9C6152B1C22D}">
      <dsp:nvSpPr>
        <dsp:cNvPr id="0" name=""/>
        <dsp:cNvSpPr/>
      </dsp:nvSpPr>
      <dsp:spPr>
        <a:xfrm>
          <a:off x="773324" y="1691921"/>
          <a:ext cx="1638230" cy="1638230"/>
        </a:xfrm>
        <a:prstGeom prst="leftCircularArrow">
          <a:avLst>
            <a:gd name="adj1" fmla="val 2669"/>
            <a:gd name="adj2" fmla="val 324711"/>
            <a:gd name="adj3" fmla="val 2112658"/>
            <a:gd name="adj4" fmla="val 9036926"/>
            <a:gd name="adj5" fmla="val 3114"/>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18A9E0FF-C42F-A642-9E68-D25D6903848D}">
      <dsp:nvSpPr>
        <dsp:cNvPr id="0" name=""/>
        <dsp:cNvSpPr/>
      </dsp:nvSpPr>
      <dsp:spPr>
        <a:xfrm>
          <a:off x="174714" y="2191012"/>
          <a:ext cx="1490527" cy="69869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_tradnl" sz="1400" kern="1200" smtClean="0"/>
            <a:t>Edad del niño</a:t>
          </a:r>
          <a:endParaRPr lang="es-ES_tradnl" sz="1400" kern="1200"/>
        </a:p>
      </dsp:txBody>
      <dsp:txXfrm>
        <a:off x="195178" y="2211476"/>
        <a:ext cx="1449599" cy="657771"/>
      </dsp:txXfrm>
    </dsp:sp>
    <dsp:sp modelId="{077CD482-3D84-DF41-A04D-E33188451906}">
      <dsp:nvSpPr>
        <dsp:cNvPr id="0" name=""/>
        <dsp:cNvSpPr/>
      </dsp:nvSpPr>
      <dsp:spPr>
        <a:xfrm>
          <a:off x="1873436" y="1520555"/>
          <a:ext cx="1371909" cy="113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3221F6-25FD-9F46-8115-8BFD58087C4C}">
      <dsp:nvSpPr>
        <dsp:cNvPr id="0" name=""/>
        <dsp:cNvSpPr/>
      </dsp:nvSpPr>
      <dsp:spPr>
        <a:xfrm>
          <a:off x="2648867" y="662881"/>
          <a:ext cx="1756557" cy="1756557"/>
        </a:xfrm>
        <a:prstGeom prst="circularArrow">
          <a:avLst>
            <a:gd name="adj1" fmla="val 2489"/>
            <a:gd name="adj2" fmla="val 301575"/>
            <a:gd name="adj3" fmla="val 19378731"/>
            <a:gd name="adj4" fmla="val 12431327"/>
            <a:gd name="adj5" fmla="val 2904"/>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20DDBAC6-724E-C949-AD29-D05BBCCF1B99}">
      <dsp:nvSpPr>
        <dsp:cNvPr id="0" name=""/>
        <dsp:cNvSpPr/>
      </dsp:nvSpPr>
      <dsp:spPr>
        <a:xfrm>
          <a:off x="2093582" y="1161495"/>
          <a:ext cx="1388921" cy="71812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_tradnl" sz="1400" kern="1200" dirty="0" smtClean="0"/>
            <a:t>Características de los padres o cuidadores</a:t>
          </a:r>
          <a:endParaRPr lang="es-ES_tradnl" sz="1400" kern="1200" dirty="0"/>
        </a:p>
      </dsp:txBody>
      <dsp:txXfrm>
        <a:off x="2114615" y="1182528"/>
        <a:ext cx="1346855" cy="676055"/>
      </dsp:txXfrm>
    </dsp:sp>
    <dsp:sp modelId="{F8BAE19D-49B2-6340-907F-AF1C97462B56}">
      <dsp:nvSpPr>
        <dsp:cNvPr id="0" name=""/>
        <dsp:cNvSpPr/>
      </dsp:nvSpPr>
      <dsp:spPr>
        <a:xfrm>
          <a:off x="3690698" y="1343377"/>
          <a:ext cx="1371909" cy="113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E23546-691D-CD47-8F2E-341B5A92847D}">
      <dsp:nvSpPr>
        <dsp:cNvPr id="0" name=""/>
        <dsp:cNvSpPr/>
      </dsp:nvSpPr>
      <dsp:spPr>
        <a:xfrm>
          <a:off x="4434250" y="1634242"/>
          <a:ext cx="1766620" cy="1766620"/>
        </a:xfrm>
        <a:prstGeom prst="leftCircularArrow">
          <a:avLst>
            <a:gd name="adj1" fmla="val 2475"/>
            <a:gd name="adj2" fmla="val 299759"/>
            <a:gd name="adj3" fmla="val 1956807"/>
            <a:gd name="adj4" fmla="val 8906027"/>
            <a:gd name="adj5" fmla="val 2887"/>
          </a:avLst>
        </a:prstGeom>
        <a:blipFill rotWithShape="0">
          <a:blip xmlns:r="http://schemas.openxmlformats.org/officeDocument/2006/relationships" r:embed="rId1">
            <a:duotone>
              <a:schemeClr val="accent1">
                <a:tint val="60000"/>
                <a:hueOff val="0"/>
                <a:satOff val="0"/>
                <a:lumOff val="0"/>
                <a:alphaOff val="0"/>
                <a:shade val="30000"/>
                <a:satMod val="150000"/>
              </a:schemeClr>
              <a:schemeClr val="accent1">
                <a:tint val="60000"/>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sp>
    <dsp:sp modelId="{88016AB8-3F15-844D-A0E6-A4B86C515E82}">
      <dsp:nvSpPr>
        <dsp:cNvPr id="0" name=""/>
        <dsp:cNvSpPr/>
      </dsp:nvSpPr>
      <dsp:spPr>
        <a:xfrm>
          <a:off x="3749251" y="1994674"/>
          <a:ext cx="1712106" cy="96048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_tradnl" sz="1400" kern="1200" smtClean="0"/>
            <a:t>Relaciones ( Familia) </a:t>
          </a:r>
          <a:endParaRPr lang="es-ES_tradnl" sz="1400" kern="1200"/>
        </a:p>
      </dsp:txBody>
      <dsp:txXfrm>
        <a:off x="3777383" y="2022806"/>
        <a:ext cx="1655842" cy="904218"/>
      </dsp:txXfrm>
    </dsp:sp>
    <dsp:sp modelId="{BABAF2E4-45B5-8647-8A71-B01052F7DC39}">
      <dsp:nvSpPr>
        <dsp:cNvPr id="0" name=""/>
        <dsp:cNvSpPr/>
      </dsp:nvSpPr>
      <dsp:spPr>
        <a:xfrm>
          <a:off x="5669553" y="1531058"/>
          <a:ext cx="1371909" cy="113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81D1C5-104B-FF41-AA92-D062D8405732}">
      <dsp:nvSpPr>
        <dsp:cNvPr id="0" name=""/>
        <dsp:cNvSpPr/>
      </dsp:nvSpPr>
      <dsp:spPr>
        <a:xfrm>
          <a:off x="5860078" y="1150992"/>
          <a:ext cx="1448163" cy="76013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s-ES_tradnl" sz="1400" kern="1200" dirty="0" smtClean="0"/>
            <a:t>Sociales y comunitarios. </a:t>
          </a:r>
          <a:endParaRPr lang="es-ES_tradnl" sz="1400" kern="1200" dirty="0"/>
        </a:p>
      </dsp:txBody>
      <dsp:txXfrm>
        <a:off x="5882341" y="1173255"/>
        <a:ext cx="1403637" cy="7156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39957-837F-6049-947A-5824ACD648ED}">
      <dsp:nvSpPr>
        <dsp:cNvPr id="0" name=""/>
        <dsp:cNvSpPr/>
      </dsp:nvSpPr>
      <dsp:spPr>
        <a:xfrm>
          <a:off x="2142" y="32818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Pesadillas y problemas de sueño.</a:t>
          </a:r>
          <a:endParaRPr lang="es-ES_tradnl" sz="1600" kern="1200"/>
        </a:p>
      </dsp:txBody>
      <dsp:txXfrm>
        <a:off x="2142" y="328187"/>
        <a:ext cx="1699843" cy="1019906"/>
      </dsp:txXfrm>
    </dsp:sp>
    <dsp:sp modelId="{E84B16E2-CF83-5943-A42D-70A24F5EDB2D}">
      <dsp:nvSpPr>
        <dsp:cNvPr id="0" name=""/>
        <dsp:cNvSpPr/>
      </dsp:nvSpPr>
      <dsp:spPr>
        <a:xfrm>
          <a:off x="1871970" y="32818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Desórdenes alimentarios.</a:t>
          </a:r>
          <a:endParaRPr lang="es-ES_tradnl" sz="1600" kern="1200"/>
        </a:p>
      </dsp:txBody>
      <dsp:txXfrm>
        <a:off x="1871970" y="328187"/>
        <a:ext cx="1699843" cy="1019906"/>
      </dsp:txXfrm>
    </dsp:sp>
    <dsp:sp modelId="{04C7FDCE-145B-6540-82D1-40DAF411067A}">
      <dsp:nvSpPr>
        <dsp:cNvPr id="0" name=""/>
        <dsp:cNvSpPr/>
      </dsp:nvSpPr>
      <dsp:spPr>
        <a:xfrm>
          <a:off x="3741798" y="32818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kern="1200" smtClean="0"/>
            <a:t>Ideas e intentos suicidas.</a:t>
          </a:r>
          <a:endParaRPr lang="pt-BR" sz="1600" kern="1200"/>
        </a:p>
      </dsp:txBody>
      <dsp:txXfrm>
        <a:off x="3741798" y="328187"/>
        <a:ext cx="1699843" cy="1019906"/>
      </dsp:txXfrm>
    </dsp:sp>
    <dsp:sp modelId="{4260ACF3-CDD3-AF46-B897-166E3FED30CD}">
      <dsp:nvSpPr>
        <dsp:cNvPr id="0" name=""/>
        <dsp:cNvSpPr/>
      </dsp:nvSpPr>
      <dsp:spPr>
        <a:xfrm>
          <a:off x="5611626" y="32818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Cambios en el rendimiento escolar.</a:t>
          </a:r>
          <a:endParaRPr lang="es-ES_tradnl" sz="1600" kern="1200"/>
        </a:p>
      </dsp:txBody>
      <dsp:txXfrm>
        <a:off x="5611626" y="328187"/>
        <a:ext cx="1699843" cy="1019906"/>
      </dsp:txXfrm>
    </dsp:sp>
    <dsp:sp modelId="{BA435DE3-FCD9-1E41-9479-194DA61FCC9B}">
      <dsp:nvSpPr>
        <dsp:cNvPr id="0" name=""/>
        <dsp:cNvSpPr/>
      </dsp:nvSpPr>
      <dsp:spPr>
        <a:xfrm>
          <a:off x="2142" y="151807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Alteraciones del lenguaje y la motricidad.</a:t>
          </a:r>
          <a:endParaRPr lang="es-ES_tradnl" sz="1600" kern="1200"/>
        </a:p>
      </dsp:txBody>
      <dsp:txXfrm>
        <a:off x="2142" y="1518077"/>
        <a:ext cx="1699843" cy="1019906"/>
      </dsp:txXfrm>
    </dsp:sp>
    <dsp:sp modelId="{6BCE47CB-52F4-A942-90B7-CA3B6E9D5624}">
      <dsp:nvSpPr>
        <dsp:cNvPr id="0" name=""/>
        <dsp:cNvSpPr/>
      </dsp:nvSpPr>
      <dsp:spPr>
        <a:xfrm>
          <a:off x="1871970" y="151807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Aislamiento.</a:t>
          </a:r>
          <a:endParaRPr lang="es-ES_tradnl" sz="1600" kern="1200"/>
        </a:p>
      </dsp:txBody>
      <dsp:txXfrm>
        <a:off x="1871970" y="1518077"/>
        <a:ext cx="1699843" cy="1019906"/>
      </dsp:txXfrm>
    </dsp:sp>
    <dsp:sp modelId="{24F6E249-6E86-0943-8946-C4398F24F9A9}">
      <dsp:nvSpPr>
        <dsp:cNvPr id="0" name=""/>
        <dsp:cNvSpPr/>
      </dsp:nvSpPr>
      <dsp:spPr>
        <a:xfrm>
          <a:off x="3741798" y="151807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Agresividad.</a:t>
          </a:r>
          <a:endParaRPr lang="es-ES_tradnl" sz="1600" kern="1200"/>
        </a:p>
      </dsp:txBody>
      <dsp:txXfrm>
        <a:off x="3741798" y="1518077"/>
        <a:ext cx="1699843" cy="1019906"/>
      </dsp:txXfrm>
    </dsp:sp>
    <dsp:sp modelId="{9044B1DD-9837-7549-B4A1-023B6ED39934}">
      <dsp:nvSpPr>
        <dsp:cNvPr id="0" name=""/>
        <dsp:cNvSpPr/>
      </dsp:nvSpPr>
      <dsp:spPr>
        <a:xfrm>
          <a:off x="5611626" y="1518077"/>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kern="1200" smtClean="0"/>
            <a:t>Miedo generalizado o ante la presencia de determinadas personas.</a:t>
          </a:r>
          <a:endParaRPr lang="pt-BR" sz="1600" kern="1200"/>
        </a:p>
      </dsp:txBody>
      <dsp:txXfrm>
        <a:off x="5611626" y="1518077"/>
        <a:ext cx="1699843" cy="1019906"/>
      </dsp:txXfrm>
    </dsp:sp>
    <dsp:sp modelId="{5B47BCEC-DD6E-DC4B-8641-792B29428FB3}">
      <dsp:nvSpPr>
        <dsp:cNvPr id="0" name=""/>
        <dsp:cNvSpPr/>
      </dsp:nvSpPr>
      <dsp:spPr>
        <a:xfrm>
          <a:off x="1871970" y="2707968"/>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Dificultad para expresar sentimientos</a:t>
          </a:r>
          <a:endParaRPr lang="es-ES_tradnl" sz="1600" kern="1200"/>
        </a:p>
      </dsp:txBody>
      <dsp:txXfrm>
        <a:off x="1871970" y="2707968"/>
        <a:ext cx="1699843" cy="1019906"/>
      </dsp:txXfrm>
    </dsp:sp>
    <dsp:sp modelId="{EB18D170-5BDD-2147-A9F8-88D95ECC9936}">
      <dsp:nvSpPr>
        <dsp:cNvPr id="0" name=""/>
        <dsp:cNvSpPr/>
      </dsp:nvSpPr>
      <dsp:spPr>
        <a:xfrm>
          <a:off x="3741798" y="2707968"/>
          <a:ext cx="1699843" cy="1019906"/>
        </a:xfrm>
        <a:prstGeom prst="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_tradnl" sz="1600" kern="1200" smtClean="0"/>
            <a:t>Conocimiento y términos sexuales inapropiados para la edad.</a:t>
          </a:r>
          <a:endParaRPr lang="es-ES_tradnl" sz="1600" kern="1200"/>
        </a:p>
      </dsp:txBody>
      <dsp:txXfrm>
        <a:off x="3741798" y="2707968"/>
        <a:ext cx="1699843" cy="1019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A83-A0C4-0843-890D-418DE4DA527F}">
      <dsp:nvSpPr>
        <dsp:cNvPr id="0" name=""/>
        <dsp:cNvSpPr/>
      </dsp:nvSpPr>
      <dsp:spPr>
        <a:xfrm>
          <a:off x="1844090" y="-155139"/>
          <a:ext cx="4242431" cy="4242431"/>
        </a:xfrm>
        <a:prstGeom prst="circularArrow">
          <a:avLst>
            <a:gd name="adj1" fmla="val 5544"/>
            <a:gd name="adj2" fmla="val 330680"/>
            <a:gd name="adj3" fmla="val 14165660"/>
            <a:gd name="adj4" fmla="val 17153060"/>
            <a:gd name="adj5" fmla="val 5757"/>
          </a:avLst>
        </a:prstGeom>
        <a:solidFill>
          <a:schemeClr val="accent1">
            <a:tint val="40000"/>
            <a:hueOff val="0"/>
            <a:satOff val="0"/>
            <a:lumOff val="0"/>
            <a:alphaOff val="0"/>
          </a:schemeClr>
        </a:solidFill>
        <a:ln>
          <a:noFill/>
        </a:ln>
        <a:effectLst>
          <a:outerShdw blurRad="101600" dist="38100" dir="5400000" rotWithShape="0">
            <a:srgbClr val="000000">
              <a:alpha val="75000"/>
            </a:srgbClr>
          </a:outerShdw>
        </a:effectLst>
      </dsp:spPr>
      <dsp:style>
        <a:lnRef idx="0">
          <a:scrgbClr r="0" g="0" b="0"/>
        </a:lnRef>
        <a:fillRef idx="1">
          <a:scrgbClr r="0" g="0" b="0"/>
        </a:fillRef>
        <a:effectRef idx="2">
          <a:scrgbClr r="0" g="0" b="0"/>
        </a:effectRef>
        <a:fontRef idx="minor"/>
      </dsp:style>
    </dsp:sp>
    <dsp:sp modelId="{212466E9-9434-EF4D-A921-A9DF3881B596}">
      <dsp:nvSpPr>
        <dsp:cNvPr id="0" name=""/>
        <dsp:cNvSpPr/>
      </dsp:nvSpPr>
      <dsp:spPr>
        <a:xfrm>
          <a:off x="3143688" y="949"/>
          <a:ext cx="1643236"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Habla con claridad a los niños acerca de los riesgos que los rodean.</a:t>
          </a:r>
          <a:endParaRPr lang="es-ES_tradnl" sz="1050" kern="1200" dirty="0"/>
        </a:p>
      </dsp:txBody>
      <dsp:txXfrm>
        <a:off x="3170292" y="27553"/>
        <a:ext cx="1590028" cy="491779"/>
      </dsp:txXfrm>
    </dsp:sp>
    <dsp:sp modelId="{680C4102-9594-A14D-BD00-E1EC039EED8F}">
      <dsp:nvSpPr>
        <dsp:cNvPr id="0" name=""/>
        <dsp:cNvSpPr/>
      </dsp:nvSpPr>
      <dsp:spPr>
        <a:xfrm>
          <a:off x="4800575" y="569630"/>
          <a:ext cx="1333836"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smtClean="0"/>
            <a:t>Conversa con tus hijos y bríndales confianza.</a:t>
          </a:r>
          <a:endParaRPr lang="es-ES_tradnl" sz="1050" kern="1200"/>
        </a:p>
      </dsp:txBody>
      <dsp:txXfrm>
        <a:off x="4827179" y="596234"/>
        <a:ext cx="1280628" cy="491779"/>
      </dsp:txXfrm>
    </dsp:sp>
    <dsp:sp modelId="{DA749ABA-2D5A-8E40-BFCD-CFFE479274FC}">
      <dsp:nvSpPr>
        <dsp:cNvPr id="0" name=""/>
        <dsp:cNvSpPr/>
      </dsp:nvSpPr>
      <dsp:spPr>
        <a:xfrm>
          <a:off x="4951545" y="1495935"/>
          <a:ext cx="1590830"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Debes estar pendiente de las salidas al parque o a la casa de amigos.</a:t>
          </a:r>
          <a:endParaRPr lang="es-ES_tradnl" sz="1050" kern="1200" dirty="0"/>
        </a:p>
      </dsp:txBody>
      <dsp:txXfrm>
        <a:off x="4978149" y="1522539"/>
        <a:ext cx="1537622" cy="491779"/>
      </dsp:txXfrm>
    </dsp:sp>
    <dsp:sp modelId="{2361EBEC-CB5C-B84E-AD6D-72B655115743}">
      <dsp:nvSpPr>
        <dsp:cNvPr id="0" name=""/>
        <dsp:cNvSpPr/>
      </dsp:nvSpPr>
      <dsp:spPr>
        <a:xfrm>
          <a:off x="4851361" y="2675884"/>
          <a:ext cx="1497136"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Los niños deben conocer los teléfonos de las personas de confianza.</a:t>
          </a:r>
          <a:endParaRPr lang="es-ES_tradnl" sz="1050" kern="1200" dirty="0"/>
        </a:p>
      </dsp:txBody>
      <dsp:txXfrm>
        <a:off x="4877965" y="2702488"/>
        <a:ext cx="1443928" cy="491779"/>
      </dsp:txXfrm>
    </dsp:sp>
    <dsp:sp modelId="{20CDCB16-3A91-4A47-8775-B4AF93BF2A50}">
      <dsp:nvSpPr>
        <dsp:cNvPr id="0" name=""/>
        <dsp:cNvSpPr/>
      </dsp:nvSpPr>
      <dsp:spPr>
        <a:xfrm>
          <a:off x="3536485" y="3442257"/>
          <a:ext cx="2347219"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smtClean="0"/>
            <a:t>Enséñale a tu hijo que existen partes del cuerpo íntimas y fortalece su autoestima.</a:t>
          </a:r>
          <a:endParaRPr lang="es-ES_tradnl" sz="1050" kern="1200"/>
        </a:p>
      </dsp:txBody>
      <dsp:txXfrm>
        <a:off x="3563089" y="3468861"/>
        <a:ext cx="2294011" cy="491779"/>
      </dsp:txXfrm>
    </dsp:sp>
    <dsp:sp modelId="{4E8605D8-B949-344A-BE32-09DFF432F9DC}">
      <dsp:nvSpPr>
        <dsp:cNvPr id="0" name=""/>
        <dsp:cNvSpPr/>
      </dsp:nvSpPr>
      <dsp:spPr>
        <a:xfrm>
          <a:off x="1567307" y="3364752"/>
          <a:ext cx="1640119"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No envíes a tus hijos a hacer mandados solos.</a:t>
          </a:r>
          <a:endParaRPr lang="es-ES_tradnl" sz="1050" kern="1200" dirty="0"/>
        </a:p>
      </dsp:txBody>
      <dsp:txXfrm>
        <a:off x="1593911" y="3391356"/>
        <a:ext cx="1586911" cy="491779"/>
      </dsp:txXfrm>
    </dsp:sp>
    <dsp:sp modelId="{50A37573-AC49-404F-BF06-6C19197F795B}">
      <dsp:nvSpPr>
        <dsp:cNvPr id="0" name=""/>
        <dsp:cNvSpPr/>
      </dsp:nvSpPr>
      <dsp:spPr>
        <a:xfrm>
          <a:off x="1625464" y="2714658"/>
          <a:ext cx="1546163"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Enséñale a tu hijo la diferencia entre secretos malos y buenos.</a:t>
          </a:r>
          <a:endParaRPr lang="es-ES_tradnl" sz="1050" kern="1200" dirty="0"/>
        </a:p>
      </dsp:txBody>
      <dsp:txXfrm>
        <a:off x="1652068" y="2741262"/>
        <a:ext cx="1492955" cy="491779"/>
      </dsp:txXfrm>
    </dsp:sp>
    <dsp:sp modelId="{74D10838-B462-5044-8A62-285D3AA38707}">
      <dsp:nvSpPr>
        <dsp:cNvPr id="0" name=""/>
        <dsp:cNvSpPr/>
      </dsp:nvSpPr>
      <dsp:spPr>
        <a:xfrm>
          <a:off x="1345504" y="1495935"/>
          <a:ext cx="1676295"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Supervisa los sitios web que visitan tus hijos.</a:t>
          </a:r>
          <a:endParaRPr lang="es-ES_tradnl" sz="1050" kern="1200" dirty="0"/>
        </a:p>
      </dsp:txBody>
      <dsp:txXfrm>
        <a:off x="1372108" y="1522539"/>
        <a:ext cx="1623087" cy="491779"/>
      </dsp:txXfrm>
    </dsp:sp>
    <dsp:sp modelId="{83606D90-6B28-BF44-BB20-CD39334D269A}">
      <dsp:nvSpPr>
        <dsp:cNvPr id="0" name=""/>
        <dsp:cNvSpPr/>
      </dsp:nvSpPr>
      <dsp:spPr>
        <a:xfrm>
          <a:off x="1791425" y="540549"/>
          <a:ext cx="1614809" cy="544987"/>
        </a:xfrm>
        <a:prstGeom prst="roundRect">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a:noFill/>
        </a:ln>
        <a:effectLst>
          <a:outerShdw blurRad="101600" dist="38100" dir="5400000" rotWithShape="0">
            <a:srgbClr val="00000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_tradnl" sz="1050" kern="1200" dirty="0" smtClean="0"/>
            <a:t>Enséñale a tus hijos a no aceptar ‘regalos’ a cambio de favores. </a:t>
          </a:r>
          <a:endParaRPr lang="es-ES_tradnl" sz="1050" kern="1200" dirty="0"/>
        </a:p>
      </dsp:txBody>
      <dsp:txXfrm>
        <a:off x="1818029" y="567153"/>
        <a:ext cx="1561601" cy="49177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8/07/20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8/07/20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smtClean="0"/>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smtClean="0"/>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smtClean="0"/>
              <a:t>Clic para editar título</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smtClean="0"/>
              <a:t>Clic para editar título</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smtClean="0"/>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smtClean="0"/>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8/07/20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smtClean="0"/>
              <a:t>Clic para editar título</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8/07/20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8/07/20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8/07/20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ix.com/es/imj/familia/5360/la-buena-paternidad-significa-buen-comportamiento-en-los-ninos?utm_source=internal_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68300"/>
            <a:ext cx="8781518" cy="5862420"/>
          </a:xfrm>
          <a:prstGeom prst="rect">
            <a:avLst/>
          </a:prstGeom>
        </p:spPr>
      </p:pic>
      <p:sp>
        <p:nvSpPr>
          <p:cNvPr id="2" name="Título 1"/>
          <p:cNvSpPr>
            <a:spLocks noGrp="1"/>
          </p:cNvSpPr>
          <p:nvPr>
            <p:ph type="ctrTitle"/>
          </p:nvPr>
        </p:nvSpPr>
        <p:spPr>
          <a:xfrm>
            <a:off x="154642" y="1081572"/>
            <a:ext cx="6477000" cy="973768"/>
          </a:xfrm>
        </p:spPr>
        <p:txBody>
          <a:bodyPr/>
          <a:lstStyle/>
          <a:p>
            <a:r>
              <a:rPr lang="es-ES" dirty="0" smtClean="0"/>
              <a:t>MALTRATO Y ABUSO  </a:t>
            </a:r>
            <a:r>
              <a:rPr lang="es-ES" dirty="0" smtClean="0"/>
              <a:t>INFANTIL </a:t>
            </a:r>
            <a:endParaRPr lang="es-ES" dirty="0"/>
          </a:p>
        </p:txBody>
      </p:sp>
      <p:sp>
        <p:nvSpPr>
          <p:cNvPr id="3" name="Subtítulo 2"/>
          <p:cNvSpPr>
            <a:spLocks noGrp="1"/>
          </p:cNvSpPr>
          <p:nvPr>
            <p:ph type="subTitle" idx="1"/>
          </p:nvPr>
        </p:nvSpPr>
        <p:spPr>
          <a:xfrm>
            <a:off x="-97406" y="5551077"/>
            <a:ext cx="6477000" cy="1174088"/>
          </a:xfrm>
        </p:spPr>
        <p:txBody>
          <a:bodyPr/>
          <a:lstStyle/>
          <a:p>
            <a:r>
              <a:rPr lang="es-ES" dirty="0" smtClean="0">
                <a:solidFill>
                  <a:srgbClr val="FFFFFF"/>
                </a:solidFill>
              </a:rPr>
              <a:t>PS ROCIO DEL PILAR VILLAMIL </a:t>
            </a:r>
            <a:endParaRPr lang="es-ES" dirty="0">
              <a:solidFill>
                <a:srgbClr val="FFFFFF"/>
              </a:solidFill>
            </a:endParaRPr>
          </a:p>
        </p:txBody>
      </p:sp>
    </p:spTree>
    <p:extLst>
      <p:ext uri="{BB962C8B-B14F-4D97-AF65-F5344CB8AC3E}">
        <p14:creationId xmlns:p14="http://schemas.microsoft.com/office/powerpoint/2010/main" val="42121998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 OLVIDEMOS QUE </a:t>
            </a:r>
            <a:r>
              <a:rPr lang="is-IS" dirty="0" smtClean="0"/>
              <a:t>….</a:t>
            </a:r>
            <a:endParaRPr lang="es-ES" dirty="0"/>
          </a:p>
        </p:txBody>
      </p:sp>
      <p:sp>
        <p:nvSpPr>
          <p:cNvPr id="3" name="Marcador de contenido 2"/>
          <p:cNvSpPr>
            <a:spLocks noGrp="1"/>
          </p:cNvSpPr>
          <p:nvPr>
            <p:ph idx="1"/>
          </p:nvPr>
        </p:nvSpPr>
        <p:spPr/>
        <p:txBody>
          <a:bodyPr>
            <a:normAutofit fontScale="92500" lnSpcReduction="10000"/>
          </a:bodyPr>
          <a:lstStyle/>
          <a:p>
            <a:pPr lvl="0"/>
            <a:r>
              <a:rPr lang="es-ES_tradnl" dirty="0"/>
              <a:t>Nunca tengas miedo de pedir disculpas a tu hijo. Los niños deben saber que los adultos también nos equivocamos y somos capaces de reconocerlo.</a:t>
            </a:r>
          </a:p>
          <a:p>
            <a:pPr lvl="0"/>
            <a:r>
              <a:rPr lang="es-ES_tradnl" dirty="0"/>
              <a:t>Jamás pongas un sobrenombre a tu hijo, ya que puede dañar su autoestima.</a:t>
            </a:r>
          </a:p>
          <a:p>
            <a:pPr lvl="0"/>
            <a:r>
              <a:rPr lang="es-ES_tradnl" dirty="0"/>
              <a:t>Felicita a tu hijo cuando realice alguna tarea o por su buen comportamiento.</a:t>
            </a:r>
          </a:p>
          <a:p>
            <a:pPr lvl="0"/>
            <a:r>
              <a:rPr lang="es-ES_tradnl" dirty="0"/>
              <a:t>Si sientes que estás perdiendo el control, retírate a tu habitación hasta que pase ese momento, los niños no tienen la culpa de nuestros problemas.</a:t>
            </a:r>
          </a:p>
          <a:p>
            <a:endParaRPr lang="es-ES" dirty="0"/>
          </a:p>
        </p:txBody>
      </p:sp>
    </p:spTree>
    <p:extLst>
      <p:ext uri="{BB962C8B-B14F-4D97-AF65-F5344CB8AC3E}">
        <p14:creationId xmlns:p14="http://schemas.microsoft.com/office/powerpoint/2010/main" val="39657383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697138"/>
            <a:ext cx="7313613" cy="868362"/>
          </a:xfrm>
        </p:spPr>
        <p:txBody>
          <a:bodyPr/>
          <a:lstStyle/>
          <a:p>
            <a:r>
              <a:rPr lang="es-ES" dirty="0" smtClean="0"/>
              <a:t>VIDEOCLIP</a:t>
            </a:r>
            <a:br>
              <a:rPr lang="es-ES" dirty="0" smtClean="0"/>
            </a:br>
            <a:endParaRPr lang="es-ES" dirty="0"/>
          </a:p>
        </p:txBody>
      </p:sp>
      <p:sp>
        <p:nvSpPr>
          <p:cNvPr id="3" name="Marcador de contenido 2"/>
          <p:cNvSpPr>
            <a:spLocks noGrp="1"/>
          </p:cNvSpPr>
          <p:nvPr>
            <p:ph idx="1"/>
          </p:nvPr>
        </p:nvSpPr>
        <p:spPr/>
        <p:txBody>
          <a:bodyPr>
            <a:normAutofit/>
          </a:bodyPr>
          <a:lstStyle/>
          <a:p>
            <a:r>
              <a:rPr lang="en-US" sz="4000" dirty="0" err="1"/>
              <a:t>blob:https</a:t>
            </a:r>
            <a:r>
              <a:rPr lang="en-US" sz="4000" dirty="0"/>
              <a:t>://</a:t>
            </a:r>
            <a:r>
              <a:rPr lang="en-US" sz="4000" dirty="0" err="1"/>
              <a:t>www.youtube.com</a:t>
            </a:r>
            <a:r>
              <a:rPr lang="en-US" sz="4000" dirty="0"/>
              <a:t>/5957c25c-5f17-4da5-8a76-</a:t>
            </a:r>
            <a:r>
              <a:rPr lang="en-US" sz="4000" dirty="0" smtClean="0"/>
              <a:t>ea0aa159aa8b</a:t>
            </a:r>
          </a:p>
          <a:p>
            <a:r>
              <a:rPr lang="en-US" sz="4000" dirty="0" smtClean="0"/>
              <a:t>LA HISTORIA DE PABLO</a:t>
            </a:r>
            <a:endParaRPr lang="es-ES" sz="4000" dirty="0"/>
          </a:p>
        </p:txBody>
      </p:sp>
    </p:spTree>
    <p:extLst>
      <p:ext uri="{BB962C8B-B14F-4D97-AF65-F5344CB8AC3E}">
        <p14:creationId xmlns:p14="http://schemas.microsoft.com/office/powerpoint/2010/main" val="28732452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ABUSO SEXUAL </a:t>
            </a:r>
            <a:endParaRPr lang="es-ES" dirty="0"/>
          </a:p>
        </p:txBody>
      </p:sp>
      <p:sp>
        <p:nvSpPr>
          <p:cNvPr id="3" name="Marcador de contenido 2"/>
          <p:cNvSpPr>
            <a:spLocks noGrp="1"/>
          </p:cNvSpPr>
          <p:nvPr>
            <p:ph idx="1"/>
          </p:nvPr>
        </p:nvSpPr>
        <p:spPr/>
        <p:txBody>
          <a:bodyPr>
            <a:normAutofit fontScale="55000" lnSpcReduction="20000"/>
          </a:bodyPr>
          <a:lstStyle/>
          <a:p>
            <a:pPr marL="0" indent="0">
              <a:buNone/>
            </a:pPr>
            <a:r>
              <a:rPr lang="es-ES_tradnl" dirty="0"/>
              <a:t>Entenderemos por Abuso Sexual Infantil cualquier conducta de tipo sexual que se realice con un niño o niña, incluyendo las siguientes situaciones: </a:t>
            </a:r>
            <a:endParaRPr lang="es-ES_tradnl" dirty="0" smtClean="0"/>
          </a:p>
          <a:p>
            <a:r>
              <a:rPr lang="es-ES_tradnl" dirty="0" smtClean="0"/>
              <a:t>1</a:t>
            </a:r>
            <a:r>
              <a:rPr lang="es-ES_tradnl" dirty="0"/>
              <a:t>. </a:t>
            </a:r>
            <a:r>
              <a:rPr lang="es-ES_tradnl" dirty="0" smtClean="0"/>
              <a:t>Tocamiento  </a:t>
            </a:r>
            <a:r>
              <a:rPr lang="es-ES_tradnl" dirty="0"/>
              <a:t>de genitales del niño o niña por parte del abusador</a:t>
            </a:r>
            <a:r>
              <a:rPr lang="es-ES_tradnl" dirty="0" smtClean="0"/>
              <a:t>/</a:t>
            </a:r>
            <a:endParaRPr lang="es-ES_tradnl" dirty="0"/>
          </a:p>
          <a:p>
            <a:r>
              <a:rPr lang="es-ES_tradnl" dirty="0" smtClean="0"/>
              <a:t>2</a:t>
            </a:r>
            <a:r>
              <a:rPr lang="es-ES_tradnl" dirty="0"/>
              <a:t>. </a:t>
            </a:r>
            <a:r>
              <a:rPr lang="es-ES_tradnl" dirty="0" smtClean="0"/>
              <a:t>Tocamiento  </a:t>
            </a:r>
            <a:r>
              <a:rPr lang="es-ES_tradnl" dirty="0"/>
              <a:t>de otras zonas del cuerpo del niño o niña por parte del abusador/a </a:t>
            </a:r>
            <a:endParaRPr lang="es-ES_tradnl" dirty="0" smtClean="0"/>
          </a:p>
          <a:p>
            <a:r>
              <a:rPr lang="es-ES_tradnl" dirty="0" smtClean="0"/>
              <a:t>3</a:t>
            </a:r>
            <a:r>
              <a:rPr lang="es-ES_tradnl" dirty="0"/>
              <a:t>. Incitación por parte del abusador/a </a:t>
            </a:r>
            <a:r>
              <a:rPr lang="es-ES_tradnl" dirty="0" smtClean="0"/>
              <a:t>al tocamiento  </a:t>
            </a:r>
            <a:r>
              <a:rPr lang="es-ES_tradnl" dirty="0"/>
              <a:t>de sus propios </a:t>
            </a:r>
            <a:r>
              <a:rPr lang="es-ES_tradnl" dirty="0" smtClean="0"/>
              <a:t>genitales</a:t>
            </a:r>
          </a:p>
          <a:p>
            <a:r>
              <a:rPr lang="es-ES_tradnl" dirty="0" smtClean="0"/>
              <a:t>4</a:t>
            </a:r>
            <a:r>
              <a:rPr lang="es-ES_tradnl" dirty="0"/>
              <a:t>. Penetración vaginal o anal o intento de ella ya sea con sus propios genitales, con otras partes del cuerpo (Ej.: dedos), o con objetos (Ej.: palos), por parte del abusador/a. </a:t>
            </a:r>
            <a:endParaRPr lang="es-ES_tradnl" dirty="0" smtClean="0"/>
          </a:p>
          <a:p>
            <a:r>
              <a:rPr lang="es-ES_tradnl" dirty="0" smtClean="0"/>
              <a:t>5</a:t>
            </a:r>
            <a:r>
              <a:rPr lang="es-ES_tradnl" dirty="0"/>
              <a:t>. Exposición de material pornográfico a un niño o niña (Ej.: revistas, películas, fotos) </a:t>
            </a:r>
            <a:r>
              <a:rPr lang="es-ES_tradnl" dirty="0" smtClean="0"/>
              <a:t>o situaciones sexuales adultas. </a:t>
            </a:r>
          </a:p>
          <a:p>
            <a:r>
              <a:rPr lang="es-ES_tradnl" dirty="0" smtClean="0"/>
              <a:t>6</a:t>
            </a:r>
            <a:r>
              <a:rPr lang="es-ES_tradnl" dirty="0"/>
              <a:t>. Contacto </a:t>
            </a:r>
            <a:r>
              <a:rPr lang="es-ES_tradnl" dirty="0" err="1"/>
              <a:t>bucogenital</a:t>
            </a:r>
            <a:r>
              <a:rPr lang="es-ES_tradnl" dirty="0"/>
              <a:t> entre el abusador/a y el niño/a. </a:t>
            </a:r>
            <a:endParaRPr lang="es-ES_tradnl" dirty="0" smtClean="0"/>
          </a:p>
          <a:p>
            <a:r>
              <a:rPr lang="es-ES_tradnl" dirty="0" smtClean="0"/>
              <a:t>7</a:t>
            </a:r>
            <a:r>
              <a:rPr lang="es-ES_tradnl" dirty="0"/>
              <a:t>. Exhibición de sus genitales por parte del abusador/a al niño o niña. 8. Utilización del niño o niña en la elaboración de material pornográfico (</a:t>
            </a:r>
            <a:r>
              <a:rPr lang="es-ES_tradnl" dirty="0" err="1"/>
              <a:t>Ej</a:t>
            </a:r>
            <a:r>
              <a:rPr lang="es-ES_tradnl" dirty="0"/>
              <a:t>: fotos, películas).</a:t>
            </a:r>
            <a:r>
              <a:rPr lang="es-ES_tradnl" dirty="0"/>
              <a:t> </a:t>
            </a:r>
            <a:endParaRPr lang="es-ES" dirty="0"/>
          </a:p>
        </p:txBody>
      </p:sp>
    </p:spTree>
    <p:extLst>
      <p:ext uri="{BB962C8B-B14F-4D97-AF65-F5344CB8AC3E}">
        <p14:creationId xmlns:p14="http://schemas.microsoft.com/office/powerpoint/2010/main" val="9708250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dirty="0" smtClean="0"/>
              <a:t>COMO SABER CUANDO UN NIÑO ES VICTIMA DE ABUSO SEXUAL </a:t>
            </a:r>
            <a:endParaRPr lang="es-ES"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16065855"/>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7196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dirty="0" smtClean="0"/>
              <a:t>COMO PREVENIR EL ABUSO SEXUAL EN LOS NIÑOS Y  NIÑAS </a:t>
            </a:r>
            <a:endParaRPr lang="es-ES" sz="2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24447266"/>
              </p:ext>
            </p:extLst>
          </p:nvPr>
        </p:nvGraphicFramePr>
        <p:xfrm>
          <a:off x="914400" y="1735138"/>
          <a:ext cx="7887881"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7672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¿D</a:t>
            </a:r>
            <a:r>
              <a:rPr lang="is-IS" dirty="0" smtClean="0"/>
              <a:t>Ó</a:t>
            </a:r>
            <a:r>
              <a:rPr lang="es-ES_tradnl" dirty="0" smtClean="0"/>
              <a:t>NDE BUSCAR AYUDA?</a:t>
            </a:r>
            <a:endParaRPr lang="es-ES" dirty="0"/>
          </a:p>
        </p:txBody>
      </p:sp>
      <p:sp>
        <p:nvSpPr>
          <p:cNvPr id="3" name="Marcador de contenido 2"/>
          <p:cNvSpPr>
            <a:spLocks noGrp="1"/>
          </p:cNvSpPr>
          <p:nvPr>
            <p:ph idx="1"/>
          </p:nvPr>
        </p:nvSpPr>
        <p:spPr/>
        <p:txBody>
          <a:bodyPr>
            <a:normAutofit fontScale="92500" lnSpcReduction="20000"/>
          </a:bodyPr>
          <a:lstStyle/>
          <a:p>
            <a:pPr marL="0" indent="0">
              <a:buNone/>
            </a:pPr>
            <a:r>
              <a:rPr lang="es-ES_tradnl" dirty="0"/>
              <a:t>Todos los casos de abuso sexual infantil deben </a:t>
            </a:r>
            <a:r>
              <a:rPr lang="es-ES_tradnl" dirty="0" smtClean="0"/>
              <a:t>ser denunciados</a:t>
            </a:r>
            <a:r>
              <a:rPr lang="es-ES_tradnl" dirty="0"/>
              <a:t>, es responsabilidad de todos y todas.</a:t>
            </a:r>
          </a:p>
          <a:p>
            <a:r>
              <a:rPr lang="es-ES_tradnl" dirty="0"/>
              <a:t>Llamar a la línea de atención del Instituto Colombiano de Bienestar Familiar: 141</a:t>
            </a:r>
          </a:p>
          <a:p>
            <a:r>
              <a:rPr lang="es-ES_tradnl" dirty="0"/>
              <a:t>Unidad de Delitos Sexuales</a:t>
            </a:r>
          </a:p>
          <a:p>
            <a:r>
              <a:rPr lang="es-ES_tradnl" dirty="0"/>
              <a:t>Fiscalía</a:t>
            </a:r>
          </a:p>
          <a:p>
            <a:r>
              <a:rPr lang="es-ES_tradnl" dirty="0"/>
              <a:t>Comisarías de Familia</a:t>
            </a:r>
          </a:p>
          <a:p>
            <a:r>
              <a:rPr lang="es-ES_tradnl" dirty="0"/>
              <a:t>Estaciones de Policía</a:t>
            </a:r>
          </a:p>
          <a:p>
            <a:r>
              <a:rPr lang="es-ES_tradnl" dirty="0"/>
              <a:t>Clínicas y Hospitales</a:t>
            </a:r>
          </a:p>
          <a:p>
            <a:endParaRPr lang="es-ES" dirty="0"/>
          </a:p>
        </p:txBody>
      </p:sp>
    </p:spTree>
    <p:extLst>
      <p:ext uri="{BB962C8B-B14F-4D97-AF65-F5344CB8AC3E}">
        <p14:creationId xmlns:p14="http://schemas.microsoft.com/office/powerpoint/2010/main" val="25215585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rcRect t="16958" b="16958"/>
          <a:stretch>
            <a:fillRect/>
          </a:stretch>
        </p:blipFill>
        <p:spPr>
          <a:xfrm>
            <a:off x="914400" y="862588"/>
            <a:ext cx="7313613" cy="4056062"/>
          </a:xfrm>
        </p:spPr>
      </p:pic>
      <p:sp>
        <p:nvSpPr>
          <p:cNvPr id="8" name="Rectángulo 7"/>
          <p:cNvSpPr/>
          <p:nvPr/>
        </p:nvSpPr>
        <p:spPr>
          <a:xfrm>
            <a:off x="763813" y="3956224"/>
            <a:ext cx="7635774" cy="1754327"/>
          </a:xfrm>
          <a:prstGeom prst="rect">
            <a:avLst/>
          </a:prstGeom>
          <a:noFill/>
        </p:spPr>
        <p:txBody>
          <a:bodyPr wrap="none" lIns="91440" tIns="45720" rIns="91440" bIns="45720">
            <a:spAutoFit/>
          </a:bodyPr>
          <a:lstStyle/>
          <a:p>
            <a:pPr algn="ctr"/>
            <a:r>
              <a:rPr lang="es-ES_tradn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Cuidado, se puede romper</a:t>
            </a:r>
          </a:p>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s-ES_tradn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rae sueños </a:t>
            </a:r>
            <a:endParaRPr lang="es-ES_tradnl"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340280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9600" dirty="0" smtClean="0">
                <a:latin typeface="Apple Chancery"/>
                <a:cs typeface="Apple Chancery"/>
              </a:rPr>
              <a:t>Gracias </a:t>
            </a:r>
            <a:endParaRPr lang="es-ES" sz="9600" dirty="0">
              <a:latin typeface="Apple Chancery"/>
              <a:cs typeface="Apple Chancery"/>
            </a:endParaRPr>
          </a:p>
        </p:txBody>
      </p:sp>
    </p:spTree>
    <p:extLst>
      <p:ext uri="{BB962C8B-B14F-4D97-AF65-F5344CB8AC3E}">
        <p14:creationId xmlns:p14="http://schemas.microsoft.com/office/powerpoint/2010/main" val="8663324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ALGUNOS DATOS </a:t>
            </a:r>
            <a:endParaRPr lang="es-ES" dirty="0"/>
          </a:p>
        </p:txBody>
      </p:sp>
      <p:sp>
        <p:nvSpPr>
          <p:cNvPr id="3" name="Marcador de contenido 2"/>
          <p:cNvSpPr>
            <a:spLocks noGrp="1"/>
          </p:cNvSpPr>
          <p:nvPr>
            <p:ph idx="1"/>
          </p:nvPr>
        </p:nvSpPr>
        <p:spPr/>
        <p:txBody>
          <a:bodyPr>
            <a:normAutofit fontScale="85000" lnSpcReduction="10000"/>
          </a:bodyPr>
          <a:lstStyle/>
          <a:p>
            <a:r>
              <a:rPr lang="es-ES_tradnl" dirty="0"/>
              <a:t>Una de cada 5 mujeres y 1 de cada 13 hombres declaran haber sufrido abusos sexuales en la infancia.</a:t>
            </a:r>
          </a:p>
          <a:p>
            <a:r>
              <a:rPr lang="es-ES_tradnl" dirty="0"/>
              <a:t>El maltrato infantil causa alteraciones en la salud mental y física que perduran toda la vida, </a:t>
            </a:r>
            <a:endParaRPr lang="es-ES_tradnl" dirty="0" smtClean="0"/>
          </a:p>
          <a:p>
            <a:r>
              <a:rPr lang="es-ES_tradnl" dirty="0" smtClean="0"/>
              <a:t>Es </a:t>
            </a:r>
            <a:r>
              <a:rPr lang="es-ES_tradnl" dirty="0"/>
              <a:t>posible prevenir el maltrato infantil antes de que se produzca, y para ello es necesario un enfoque multisectorial.</a:t>
            </a:r>
          </a:p>
          <a:p>
            <a:r>
              <a:rPr lang="es-ES_tradnl" dirty="0"/>
              <a:t>Los programas preventivos eficaces prestan apoyo a los padres y les aportan conocimientos y técnicas positivas para criar a sus hijos.</a:t>
            </a:r>
          </a:p>
          <a:p>
            <a:r>
              <a:rPr lang="es-ES_tradnl" dirty="0"/>
              <a:t>La atención continua a los niños y a las familias puede reducir el riesgo de repetición del maltrato y minimizar sus consecuencias</a:t>
            </a:r>
            <a:endParaRPr lang="es-ES" dirty="0"/>
          </a:p>
        </p:txBody>
      </p:sp>
    </p:spTree>
    <p:extLst>
      <p:ext uri="{BB962C8B-B14F-4D97-AF65-F5344CB8AC3E}">
        <p14:creationId xmlns:p14="http://schemas.microsoft.com/office/powerpoint/2010/main" val="36047236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MALTRATO INFANTIL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7912505"/>
              </p:ext>
            </p:extLst>
          </p:nvPr>
        </p:nvGraphicFramePr>
        <p:xfrm>
          <a:off x="106636" y="1735138"/>
          <a:ext cx="9037364"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2178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Magnitud del  Problema</a:t>
            </a:r>
            <a:endParaRPr lang="es-ES" dirty="0"/>
          </a:p>
        </p:txBody>
      </p:sp>
      <p:sp>
        <p:nvSpPr>
          <p:cNvPr id="3" name="Marcador de contenido 2"/>
          <p:cNvSpPr>
            <a:spLocks noGrp="1"/>
          </p:cNvSpPr>
          <p:nvPr>
            <p:ph idx="1"/>
          </p:nvPr>
        </p:nvSpPr>
        <p:spPr/>
        <p:txBody>
          <a:bodyPr/>
          <a:lstStyle/>
          <a:p>
            <a:r>
              <a:rPr lang="es-ES_tradnl" dirty="0"/>
              <a:t>Se calcula que cada año mueren por homicidio 41 000 menores de 15 años. Esta cifra subestima la verdadera magnitud del problema, dado que una importante proporción de las muertes debidas al maltrato infantil se atribuyen erróneamente a caídas, quemaduras, ahogamientos y otras causas.</a:t>
            </a:r>
          </a:p>
          <a:p>
            <a:endParaRPr lang="es-ES" dirty="0"/>
          </a:p>
        </p:txBody>
      </p:sp>
    </p:spTree>
    <p:extLst>
      <p:ext uri="{BB962C8B-B14F-4D97-AF65-F5344CB8AC3E}">
        <p14:creationId xmlns:p14="http://schemas.microsoft.com/office/powerpoint/2010/main" val="5463502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Por que se maltrata?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9425321"/>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123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Que logramos con ello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8006658"/>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415941" y="4217323"/>
            <a:ext cx="2356586" cy="2356586"/>
          </a:xfrm>
          <a:prstGeom prst="rect">
            <a:avLst/>
          </a:prstGeom>
        </p:spPr>
      </p:pic>
    </p:spTree>
    <p:extLst>
      <p:ext uri="{BB962C8B-B14F-4D97-AF65-F5344CB8AC3E}">
        <p14:creationId xmlns:p14="http://schemas.microsoft.com/office/powerpoint/2010/main" val="10383670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del Maltrato </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20317878"/>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94209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Factores  de Riesgo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765875627"/>
              </p:ext>
            </p:extLst>
          </p:nvPr>
        </p:nvGraphicFramePr>
        <p:xfrm>
          <a:off x="914400" y="1735138"/>
          <a:ext cx="7313613" cy="405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3788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PREVENCION </a:t>
            </a:r>
            <a:endParaRPr lang="es-ES" dirty="0"/>
          </a:p>
        </p:txBody>
      </p:sp>
      <p:sp>
        <p:nvSpPr>
          <p:cNvPr id="3" name="Marcador de contenido 2"/>
          <p:cNvSpPr>
            <a:spLocks noGrp="1"/>
          </p:cNvSpPr>
          <p:nvPr>
            <p:ph idx="1"/>
          </p:nvPr>
        </p:nvSpPr>
        <p:spPr/>
        <p:txBody>
          <a:bodyPr/>
          <a:lstStyle/>
          <a:p>
            <a:r>
              <a:rPr lang="es-ES_tradnl" dirty="0"/>
              <a:t>Para </a:t>
            </a:r>
            <a:r>
              <a:rPr lang="es-ES_tradnl" b="1" dirty="0"/>
              <a:t>prevenir maltrato físico infantil</a:t>
            </a:r>
            <a:r>
              <a:rPr lang="es-ES_tradnl" dirty="0"/>
              <a:t> es necesario </a:t>
            </a:r>
            <a:r>
              <a:rPr lang="es-ES_tradnl" sz="3600" b="1" dirty="0"/>
              <a:t>tomar primero conciencia </a:t>
            </a:r>
            <a:r>
              <a:rPr lang="es-ES_tradnl" dirty="0"/>
              <a:t>del hecho, y es que muchas veces como </a:t>
            </a:r>
            <a:r>
              <a:rPr lang="es-ES_tradnl" dirty="0">
                <a:hlinkClick r:id="rId2"/>
              </a:rPr>
              <a:t>papás</a:t>
            </a:r>
            <a:r>
              <a:rPr lang="es-ES_tradnl" dirty="0"/>
              <a:t> nos creemos superiores y sin defectos, y sobre todo pensamos que nunca debemos pedir perdón a nuestros hijos. </a:t>
            </a:r>
            <a:endParaRPr lang="es-ES_tradnl" dirty="0" smtClean="0"/>
          </a:p>
          <a:p>
            <a:r>
              <a:rPr lang="es-ES_tradnl" dirty="0" smtClean="0"/>
              <a:t>El </a:t>
            </a:r>
            <a:r>
              <a:rPr lang="es-ES_tradnl" dirty="0"/>
              <a:t>estrés por los problemas del día a día nos hacen desquitarnos con los más débiles, nuestros hijos.</a:t>
            </a:r>
          </a:p>
          <a:p>
            <a:endParaRPr lang="es-ES" dirty="0"/>
          </a:p>
        </p:txBody>
      </p:sp>
    </p:spTree>
    <p:extLst>
      <p:ext uri="{BB962C8B-B14F-4D97-AF65-F5344CB8AC3E}">
        <p14:creationId xmlns:p14="http://schemas.microsoft.com/office/powerpoint/2010/main" val="1950799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inter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Tintero.thmx</Template>
  <TotalTime>289</TotalTime>
  <Words>948</Words>
  <Application>Microsoft Macintosh PowerPoint</Application>
  <PresentationFormat>Presentación en pantalla (4:3)</PresentationFormat>
  <Paragraphs>89</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Tintero</vt:lpstr>
      <vt:lpstr>MALTRATO Y ABUSO  INFANTIL </vt:lpstr>
      <vt:lpstr>ALGUNOS DATOS </vt:lpstr>
      <vt:lpstr>MALTRATO INFANTIL </vt:lpstr>
      <vt:lpstr>Magnitud del  Problema</vt:lpstr>
      <vt:lpstr>Por que se maltrata? </vt:lpstr>
      <vt:lpstr>Que logramos con ello</vt:lpstr>
      <vt:lpstr>Consecuencias del Maltrato </vt:lpstr>
      <vt:lpstr>Factores  de Riesgo</vt:lpstr>
      <vt:lpstr>PREVENCION </vt:lpstr>
      <vt:lpstr>NO OLVIDEMOS QUE ….</vt:lpstr>
      <vt:lpstr>VIDEOCLIP </vt:lpstr>
      <vt:lpstr>ABUSO SEXUAL </vt:lpstr>
      <vt:lpstr>COMO SABER CUANDO UN NIÑO ES VICTIMA DE ABUSO SEXUAL </vt:lpstr>
      <vt:lpstr>COMO PREVENIR EL ABUSO SEXUAL EN LOS NIÑOS Y  NIÑAS </vt:lpstr>
      <vt:lpstr>¿DÓNDE BUSCAR AYUDA?</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MALTRATO INFANTIL </dc:title>
  <dc:creator>CJC7</dc:creator>
  <cp:lastModifiedBy>CJC7</cp:lastModifiedBy>
  <cp:revision>9</cp:revision>
  <dcterms:created xsi:type="dcterms:W3CDTF">2020-07-08T14:38:41Z</dcterms:created>
  <dcterms:modified xsi:type="dcterms:W3CDTF">2020-07-08T19:40:13Z</dcterms:modified>
</cp:coreProperties>
</file>